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0.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9.xml" ContentType="application/vnd.openxmlformats-officedocument.presentationml.tags+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6" r:id="rId4"/>
    <p:sldMasterId id="2147483937" r:id="rId5"/>
  </p:sldMasterIdLst>
  <p:notesMasterIdLst>
    <p:notesMasterId r:id="rId66"/>
  </p:notesMasterIdLst>
  <p:handoutMasterIdLst>
    <p:handoutMasterId r:id="rId67"/>
  </p:handoutMasterIdLst>
  <p:sldIdLst>
    <p:sldId id="4454" r:id="rId6"/>
    <p:sldId id="797" r:id="rId7"/>
    <p:sldId id="4441" r:id="rId8"/>
    <p:sldId id="434" r:id="rId9"/>
    <p:sldId id="1929" r:id="rId10"/>
    <p:sldId id="809" r:id="rId11"/>
    <p:sldId id="310" r:id="rId12"/>
    <p:sldId id="810" r:id="rId13"/>
    <p:sldId id="4425" r:id="rId14"/>
    <p:sldId id="4448" r:id="rId15"/>
    <p:sldId id="4412" r:id="rId16"/>
    <p:sldId id="4449" r:id="rId17"/>
    <p:sldId id="277" r:id="rId18"/>
    <p:sldId id="2084" r:id="rId19"/>
    <p:sldId id="2116" r:id="rId20"/>
    <p:sldId id="2098" r:id="rId21"/>
    <p:sldId id="2078" r:id="rId22"/>
    <p:sldId id="2085" r:id="rId23"/>
    <p:sldId id="2086" r:id="rId24"/>
    <p:sldId id="2088" r:id="rId25"/>
    <p:sldId id="4456" r:id="rId26"/>
    <p:sldId id="2087" r:id="rId27"/>
    <p:sldId id="2118" r:id="rId28"/>
    <p:sldId id="2117" r:id="rId29"/>
    <p:sldId id="2097" r:id="rId30"/>
    <p:sldId id="4426" r:id="rId31"/>
    <p:sldId id="2079" r:id="rId32"/>
    <p:sldId id="2090" r:id="rId33"/>
    <p:sldId id="2119" r:id="rId34"/>
    <p:sldId id="4455" r:id="rId35"/>
    <p:sldId id="2092" r:id="rId36"/>
    <p:sldId id="2093" r:id="rId37"/>
    <p:sldId id="2094" r:id="rId38"/>
    <p:sldId id="2062" r:id="rId39"/>
    <p:sldId id="2095" r:id="rId40"/>
    <p:sldId id="4442" r:id="rId41"/>
    <p:sldId id="2096" r:id="rId42"/>
    <p:sldId id="1952" r:id="rId43"/>
    <p:sldId id="4428" r:id="rId44"/>
    <p:sldId id="4444" r:id="rId45"/>
    <p:sldId id="4446" r:id="rId46"/>
    <p:sldId id="4447" r:id="rId47"/>
    <p:sldId id="2103" r:id="rId48"/>
    <p:sldId id="2101" r:id="rId49"/>
    <p:sldId id="4450" r:id="rId50"/>
    <p:sldId id="2105" r:id="rId51"/>
    <p:sldId id="4435" r:id="rId52"/>
    <p:sldId id="2106" r:id="rId53"/>
    <p:sldId id="4443" r:id="rId54"/>
    <p:sldId id="4451" r:id="rId55"/>
    <p:sldId id="2107" r:id="rId56"/>
    <p:sldId id="4438" r:id="rId57"/>
    <p:sldId id="2108" r:id="rId58"/>
    <p:sldId id="4437" r:id="rId59"/>
    <p:sldId id="4452" r:id="rId60"/>
    <p:sldId id="4440" r:id="rId61"/>
    <p:sldId id="1944" r:id="rId62"/>
    <p:sldId id="1793" r:id="rId63"/>
    <p:sldId id="2112" r:id="rId64"/>
    <p:sldId id="4453" r:id="rId65"/>
  </p:sldIdLst>
  <p:sldSz cx="12192000" cy="6858000"/>
  <p:notesSz cx="7315200" cy="9601200"/>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D7EB08-935B-8D59-14F4-6884395C889E}" name="AuQ" initials="AuQ" userId="AuQ" providerId="None"/>
  <p188:author id="{1AA5566B-45C2-638C-F59D-D0BE5DACE053}" name="Sacha Cartagena" initials="SC" userId="0a4f35a7f524fac2" providerId="Windows Live"/>
  <p188:author id="{02612B87-1CD3-DD16-8BEA-5F0AD5C5AEDC}" name="Sterrett, Brittany" initials="SB" userId="S::bsterrett@air.org::7f5f9d1d-5703-40eb-ba98-c69ca9bfdeb0" providerId="AD"/>
  <p188:author id="{F8E8FAB2-A7F8-AB71-34AE-F2D4B878DC9E}" name="Colpo, Amy" initials="CA" userId="S::acolpo@air.org::9638d5e3-e024-41ca-88e5-3a241ffa0bdd" providerId="AD"/>
  <p188:author id="{5F3AC5B4-9CA1-EBE9-F4D7-060BD5052A35}" name="Keedy, Meredith" initials="KM" userId="S::mkeedymerk@pcgus.com::e921bcc8-3cbf-4d72-9a09-52b151366eb0" providerId="AD"/>
  <p188:author id="{1B1FAFEE-D453-D2FA-FE62-E600FA93DEB7}" name="Cartagena, Sacha" initials="CS" userId="S::scartagena_air.org#ext#@publicconsultinggroup.onmicrosoft.com::c90ac2ea-05c3-4b0a-9e74-060e7c1fc6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Holt" initials="HK" lastIdx="1" clrIdx="0">
    <p:extLst>
      <p:ext uri="{19B8F6BF-5375-455C-9EA6-DF929625EA0E}">
        <p15:presenceInfo xmlns:p15="http://schemas.microsoft.com/office/powerpoint/2012/main" userId="Keith Holt" providerId="None"/>
      </p:ext>
    </p:extLst>
  </p:cmAuthor>
  <p:cmAuthor id="2" name="Keedy, Meredith" initials="KM" lastIdx="62" clrIdx="1">
    <p:extLst>
      <p:ext uri="{19B8F6BF-5375-455C-9EA6-DF929625EA0E}">
        <p15:presenceInfo xmlns:p15="http://schemas.microsoft.com/office/powerpoint/2012/main" userId="S::mkeedymerk@pcgus.com::e921bcc8-3cbf-4d72-9a09-52b151366eb0" providerId="AD"/>
      </p:ext>
    </p:extLst>
  </p:cmAuthor>
  <p:cmAuthor id="3" name="Butler, Colin" initials="BC" lastIdx="39" clrIdx="2">
    <p:extLst>
      <p:ext uri="{19B8F6BF-5375-455C-9EA6-DF929625EA0E}">
        <p15:presenceInfo xmlns:p15="http://schemas.microsoft.com/office/powerpoint/2012/main" userId="S::cbutler@pcgus.com::1e8ab70e-2744-4859-8394-a854b6b83bf6" providerId="AD"/>
      </p:ext>
    </p:extLst>
  </p:cmAuthor>
  <p:cmAuthor id="4" name="Colpo, Amy" initials="CA" lastIdx="13" clrIdx="3">
    <p:extLst>
      <p:ext uri="{19B8F6BF-5375-455C-9EA6-DF929625EA0E}">
        <p15:presenceInfo xmlns:p15="http://schemas.microsoft.com/office/powerpoint/2012/main" userId="S::acolpo@air.org::9638d5e3-e024-41ca-88e5-3a241ffa0bdd" providerId="AD"/>
      </p:ext>
    </p:extLst>
  </p:cmAuthor>
  <p:cmAuthor id="5" name="J Seidel" initials="JS" lastIdx="107" clrIdx="4">
    <p:extLst>
      <p:ext uri="{19B8F6BF-5375-455C-9EA6-DF929625EA0E}">
        <p15:presenceInfo xmlns:p15="http://schemas.microsoft.com/office/powerpoint/2012/main" userId="7d034aaefbef790c" providerId="Windows Live"/>
      </p:ext>
    </p:extLst>
  </p:cmAuthor>
  <p:cmAuthor id="6" name="Emily Miller" initials="EM" lastIdx="6" clrIdx="5">
    <p:extLst>
      <p:ext uri="{19B8F6BF-5375-455C-9EA6-DF929625EA0E}">
        <p15:presenceInfo xmlns:p15="http://schemas.microsoft.com/office/powerpoint/2012/main" userId="5722396a7a04af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63B"/>
    <a:srgbClr val="8EC63F"/>
    <a:srgbClr val="FFFFFF"/>
    <a:srgbClr val="DFEFC7"/>
    <a:srgbClr val="F5FCEE"/>
    <a:srgbClr val="F9FDF5"/>
    <a:srgbClr val="EBCB2B"/>
    <a:srgbClr val="FFCC00"/>
    <a:srgbClr val="8ED63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A5B51-63DD-4382-813B-AD56CA8E4198}" v="16" dt="2023-08-31T19:41:38.073"/>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00"/>
    <p:restoredTop sz="93792" autoAdjust="0"/>
  </p:normalViewPr>
  <p:slideViewPr>
    <p:cSldViewPr snapToGrid="0">
      <p:cViewPr varScale="1">
        <p:scale>
          <a:sx n="107" d="100"/>
          <a:sy n="107" d="100"/>
        </p:scale>
        <p:origin x="198" y="2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Colin" userId="1e8ab70e-2744-4859-8394-a854b6b83bf6" providerId="ADAL" clId="{F23A5B51-63DD-4382-813B-AD56CA8E4198}"/>
    <pc:docChg chg="modSld modNotesMaster modHandout">
      <pc:chgData name="Butler, Colin" userId="1e8ab70e-2744-4859-8394-a854b6b83bf6" providerId="ADAL" clId="{F23A5B51-63DD-4382-813B-AD56CA8E4198}" dt="2023-08-31T19:37:02.585" v="0"/>
      <pc:docMkLst>
        <pc:docMk/>
      </pc:docMkLst>
      <pc:sldChg chg="modNotes">
        <pc:chgData name="Butler, Colin" userId="1e8ab70e-2744-4859-8394-a854b6b83bf6" providerId="ADAL" clId="{F23A5B51-63DD-4382-813B-AD56CA8E4198}" dt="2023-08-31T19:37:02.585" v="0"/>
        <pc:sldMkLst>
          <pc:docMk/>
          <pc:sldMk cId="3707578415" sldId="277"/>
        </pc:sldMkLst>
      </pc:sldChg>
      <pc:sldChg chg="modNotes">
        <pc:chgData name="Butler, Colin" userId="1e8ab70e-2744-4859-8394-a854b6b83bf6" providerId="ADAL" clId="{F23A5B51-63DD-4382-813B-AD56CA8E4198}" dt="2023-08-31T19:37:02.585" v="0"/>
        <pc:sldMkLst>
          <pc:docMk/>
          <pc:sldMk cId="2098932041" sldId="2116"/>
        </pc:sldMkLst>
      </pc:sldChg>
      <pc:sldChg chg="modNotes">
        <pc:chgData name="Butler, Colin" userId="1e8ab70e-2744-4859-8394-a854b6b83bf6" providerId="ADAL" clId="{F23A5B51-63DD-4382-813B-AD56CA8E4198}" dt="2023-08-31T19:37:02.585" v="0"/>
        <pc:sldMkLst>
          <pc:docMk/>
          <pc:sldMk cId="626713842" sldId="4412"/>
        </pc:sldMkLst>
      </pc:sldChg>
      <pc:sldChg chg="modNotes">
        <pc:chgData name="Butler, Colin" userId="1e8ab70e-2744-4859-8394-a854b6b83bf6" providerId="ADAL" clId="{F23A5B51-63DD-4382-813B-AD56CA8E4198}" dt="2023-08-31T19:37:02.585" v="0"/>
        <pc:sldMkLst>
          <pc:docMk/>
          <pc:sldMk cId="3941331807" sldId="4425"/>
        </pc:sldMkLst>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2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DD5A7-D129-48F3-9A0E-2BF6710CD928}"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US"/>
        </a:p>
      </dgm:t>
    </dgm:pt>
    <dgm:pt modelId="{085E080C-CF4D-4AAA-AC86-3A2541CE58EE}">
      <dgm:prSet phldrT="[Text]" custT="1"/>
      <dgm:spPr/>
      <dgm:t>
        <a:bodyPr/>
        <a:lstStyle/>
        <a:p>
          <a:pPr rtl="0"/>
          <a:r>
            <a:rPr lang="en-US" sz="4000" b="1">
              <a:latin typeface="+mn-lt"/>
            </a:rPr>
            <a:t>HLP 1</a:t>
          </a:r>
        </a:p>
      </dgm:t>
    </dgm:pt>
    <dgm:pt modelId="{03E18AAB-C644-40B0-BEAB-36FB95DDFA46}" type="parTrans" cxnId="{0A06B9BA-DA44-4AEB-9A6F-3FDBD30F6ED4}">
      <dgm:prSet/>
      <dgm:spPr/>
      <dgm:t>
        <a:bodyPr/>
        <a:lstStyle/>
        <a:p>
          <a:endParaRPr lang="en-US"/>
        </a:p>
      </dgm:t>
    </dgm:pt>
    <dgm:pt modelId="{195CE05A-05A5-426C-9B59-532AF60C6104}" type="sibTrans" cxnId="{0A06B9BA-DA44-4AEB-9A6F-3FDBD30F6ED4}">
      <dgm:prSet/>
      <dgm:spPr/>
      <dgm:t>
        <a:bodyPr/>
        <a:lstStyle/>
        <a:p>
          <a:endParaRPr lang="en-US"/>
        </a:p>
      </dgm:t>
    </dgm:pt>
    <dgm:pt modelId="{0121B2D1-A949-490F-96EF-700AB8BDAB99}">
      <dgm:prSet phldrT="[Text]" custT="1"/>
      <dgm:spPr/>
      <dgm:t>
        <a:bodyPr/>
        <a:lstStyle/>
        <a:p>
          <a:pPr rtl="0"/>
          <a:r>
            <a:rPr lang="en-US" sz="3000">
              <a:solidFill>
                <a:schemeClr val="tx1"/>
              </a:solidFill>
              <a:latin typeface="+mn-lt"/>
            </a:rPr>
            <a:t>Collaborate with professionals to increase student success.</a:t>
          </a:r>
        </a:p>
      </dgm:t>
    </dgm:pt>
    <dgm:pt modelId="{099FE2C2-4A7D-4057-A084-2791FA4C0F52}" type="parTrans" cxnId="{9D3EE854-9A73-48FB-AF21-666D9A51B0DA}">
      <dgm:prSet/>
      <dgm:spPr/>
      <dgm:t>
        <a:bodyPr/>
        <a:lstStyle/>
        <a:p>
          <a:endParaRPr lang="en-US"/>
        </a:p>
      </dgm:t>
    </dgm:pt>
    <dgm:pt modelId="{8B528B6B-ECF4-492F-808D-676EEAC63975}" type="sibTrans" cxnId="{9D3EE854-9A73-48FB-AF21-666D9A51B0DA}">
      <dgm:prSet/>
      <dgm:spPr/>
      <dgm:t>
        <a:bodyPr/>
        <a:lstStyle/>
        <a:p>
          <a:endParaRPr lang="en-US"/>
        </a:p>
      </dgm:t>
    </dgm:pt>
    <dgm:pt modelId="{B899DBC2-6EB4-4C43-874F-A6C14508B8E8}">
      <dgm:prSet phldrT="[Text]" custT="1"/>
      <dgm:spPr>
        <a:ln w="76200">
          <a:solidFill>
            <a:srgbClr val="00B0F0"/>
          </a:solidFill>
        </a:ln>
      </dgm:spPr>
      <dgm:t>
        <a:bodyPr/>
        <a:lstStyle/>
        <a:p>
          <a:pPr rtl="0"/>
          <a:r>
            <a:rPr lang="en-US" sz="4000" b="1">
              <a:latin typeface="+mn-lt"/>
            </a:rPr>
            <a:t>HLP 2</a:t>
          </a:r>
        </a:p>
      </dgm:t>
    </dgm:pt>
    <dgm:pt modelId="{F700BE40-A1E4-43B5-989E-A8428C265B31}" type="parTrans" cxnId="{DDD5C53B-C963-4257-895D-3721C488387F}">
      <dgm:prSet/>
      <dgm:spPr/>
      <dgm:t>
        <a:bodyPr/>
        <a:lstStyle/>
        <a:p>
          <a:endParaRPr lang="en-US"/>
        </a:p>
      </dgm:t>
    </dgm:pt>
    <dgm:pt modelId="{52351F50-79A6-4DE7-85B6-1819727000B1}" type="sibTrans" cxnId="{DDD5C53B-C963-4257-895D-3721C488387F}">
      <dgm:prSet/>
      <dgm:spPr/>
      <dgm:t>
        <a:bodyPr/>
        <a:lstStyle/>
        <a:p>
          <a:endParaRPr lang="en-US"/>
        </a:p>
      </dgm:t>
    </dgm:pt>
    <dgm:pt modelId="{EC614E04-DE1A-42F5-A3C7-57441100E702}">
      <dgm:prSet phldrT="[Text]" custT="1"/>
      <dgm:spPr/>
      <dgm:t>
        <a:bodyPr/>
        <a:lstStyle/>
        <a:p>
          <a:pPr rtl="0"/>
          <a:r>
            <a:rPr lang="en-US" sz="3000">
              <a:solidFill>
                <a:schemeClr val="tx1"/>
              </a:solidFill>
              <a:latin typeface="+mn-lt"/>
            </a:rPr>
            <a:t>Organize and facilitate effective meetings with professionals and families.</a:t>
          </a:r>
        </a:p>
      </dgm:t>
    </dgm:pt>
    <dgm:pt modelId="{BFEC353E-86DC-4562-81AA-3D73ED77931D}" type="parTrans" cxnId="{754EFA22-3ED1-42A2-AF10-7AD395D76A5A}">
      <dgm:prSet/>
      <dgm:spPr/>
      <dgm:t>
        <a:bodyPr/>
        <a:lstStyle/>
        <a:p>
          <a:endParaRPr lang="en-US"/>
        </a:p>
      </dgm:t>
    </dgm:pt>
    <dgm:pt modelId="{C652AF94-373C-4FAB-A35B-952DF5CA4D26}" type="sibTrans" cxnId="{754EFA22-3ED1-42A2-AF10-7AD395D76A5A}">
      <dgm:prSet/>
      <dgm:spPr/>
      <dgm:t>
        <a:bodyPr/>
        <a:lstStyle/>
        <a:p>
          <a:endParaRPr lang="en-US"/>
        </a:p>
      </dgm:t>
    </dgm:pt>
    <dgm:pt modelId="{8FF4ED3F-70AC-4D8B-BD41-CD672C9DDB0C}">
      <dgm:prSet phldrT="[Text]" custT="1"/>
      <dgm:spPr/>
      <dgm:t>
        <a:bodyPr/>
        <a:lstStyle/>
        <a:p>
          <a:pPr rtl="0"/>
          <a:r>
            <a:rPr lang="en-US" sz="4000" b="1">
              <a:latin typeface="+mn-lt"/>
            </a:rPr>
            <a:t>HLP 3</a:t>
          </a:r>
        </a:p>
      </dgm:t>
    </dgm:pt>
    <dgm:pt modelId="{0D781843-2F34-43DD-AC33-99A5D99CD577}" type="parTrans" cxnId="{E08FE166-7A61-4881-9AD0-6E056FC92AE4}">
      <dgm:prSet/>
      <dgm:spPr/>
      <dgm:t>
        <a:bodyPr/>
        <a:lstStyle/>
        <a:p>
          <a:endParaRPr lang="en-US"/>
        </a:p>
      </dgm:t>
    </dgm:pt>
    <dgm:pt modelId="{2D245309-F8C5-4D88-A994-1D12AA000E9C}" type="sibTrans" cxnId="{E08FE166-7A61-4881-9AD0-6E056FC92AE4}">
      <dgm:prSet/>
      <dgm:spPr/>
      <dgm:t>
        <a:bodyPr/>
        <a:lstStyle/>
        <a:p>
          <a:endParaRPr lang="en-US"/>
        </a:p>
      </dgm:t>
    </dgm:pt>
    <dgm:pt modelId="{A7293DE8-27F1-4BDC-9723-9896C44BFBD6}">
      <dgm:prSet phldrT="[Text]" custT="1"/>
      <dgm:spPr/>
      <dgm:t>
        <a:bodyPr/>
        <a:lstStyle/>
        <a:p>
          <a:pPr rtl="0"/>
          <a:r>
            <a:rPr lang="en-US" sz="3000">
              <a:solidFill>
                <a:schemeClr val="tx1"/>
              </a:solidFill>
              <a:latin typeface="+mn-lt"/>
            </a:rPr>
            <a:t>Collaborate with families to support student learning and secure needed services.</a:t>
          </a:r>
        </a:p>
      </dgm:t>
    </dgm:pt>
    <dgm:pt modelId="{7E2D4008-98A1-4D20-91FE-CB5BB9ABBC13}" type="parTrans" cxnId="{35AC1B2E-BD56-4CCE-AE70-EEAA8FFF762A}">
      <dgm:prSet/>
      <dgm:spPr/>
      <dgm:t>
        <a:bodyPr/>
        <a:lstStyle/>
        <a:p>
          <a:endParaRPr lang="en-US"/>
        </a:p>
      </dgm:t>
    </dgm:pt>
    <dgm:pt modelId="{E2CE0EE6-8206-40FB-9724-196AA5A22230}" type="sibTrans" cxnId="{35AC1B2E-BD56-4CCE-AE70-EEAA8FFF762A}">
      <dgm:prSet/>
      <dgm:spPr/>
      <dgm:t>
        <a:bodyPr/>
        <a:lstStyle/>
        <a:p>
          <a:endParaRPr lang="en-US"/>
        </a:p>
      </dgm:t>
    </dgm:pt>
    <dgm:pt modelId="{FFADD212-69A9-4B5D-9A85-F23E767C5FA1}" type="pres">
      <dgm:prSet presAssocID="{D20DD5A7-D129-48F3-9A0E-2BF6710CD928}" presName="Name0" presStyleCnt="0">
        <dgm:presLayoutVars>
          <dgm:dir/>
          <dgm:animLvl val="lvl"/>
          <dgm:resizeHandles val="exact"/>
        </dgm:presLayoutVars>
      </dgm:prSet>
      <dgm:spPr/>
    </dgm:pt>
    <dgm:pt modelId="{E6CD1C89-DD66-4934-88D3-A0D2935C41AA}" type="pres">
      <dgm:prSet presAssocID="{085E080C-CF4D-4AAA-AC86-3A2541CE58EE}" presName="compositeNode" presStyleCnt="0">
        <dgm:presLayoutVars>
          <dgm:bulletEnabled val="1"/>
        </dgm:presLayoutVars>
      </dgm:prSet>
      <dgm:spPr/>
    </dgm:pt>
    <dgm:pt modelId="{3431A010-7885-4F94-BABB-7592338CA04F}" type="pres">
      <dgm:prSet presAssocID="{085E080C-CF4D-4AAA-AC86-3A2541CE58EE}" presName="bgRect" presStyleLbl="node1" presStyleIdx="0" presStyleCnt="3"/>
      <dgm:spPr/>
    </dgm:pt>
    <dgm:pt modelId="{43A3620F-8878-4BDB-A309-847A18E3A2B2}" type="pres">
      <dgm:prSet presAssocID="{085E080C-CF4D-4AAA-AC86-3A2541CE58EE}" presName="parentNode" presStyleLbl="node1" presStyleIdx="0" presStyleCnt="3">
        <dgm:presLayoutVars>
          <dgm:chMax val="0"/>
          <dgm:bulletEnabled val="1"/>
        </dgm:presLayoutVars>
      </dgm:prSet>
      <dgm:spPr/>
    </dgm:pt>
    <dgm:pt modelId="{6FFBA039-6738-4087-9CE3-702E962268C4}" type="pres">
      <dgm:prSet presAssocID="{085E080C-CF4D-4AAA-AC86-3A2541CE58EE}" presName="childNode" presStyleLbl="node1" presStyleIdx="0" presStyleCnt="3">
        <dgm:presLayoutVars>
          <dgm:bulletEnabled val="1"/>
        </dgm:presLayoutVars>
      </dgm:prSet>
      <dgm:spPr/>
    </dgm:pt>
    <dgm:pt modelId="{8B21B27D-75A7-430F-8322-F8EF689DADBC}" type="pres">
      <dgm:prSet presAssocID="{195CE05A-05A5-426C-9B59-532AF60C6104}" presName="hSp" presStyleCnt="0"/>
      <dgm:spPr/>
    </dgm:pt>
    <dgm:pt modelId="{E37EFCC7-124B-4185-9879-E176D946010B}" type="pres">
      <dgm:prSet presAssocID="{195CE05A-05A5-426C-9B59-532AF60C6104}" presName="vProcSp" presStyleCnt="0"/>
      <dgm:spPr/>
    </dgm:pt>
    <dgm:pt modelId="{94EFF946-EAA9-48EA-B113-97C5699830D3}" type="pres">
      <dgm:prSet presAssocID="{195CE05A-05A5-426C-9B59-532AF60C6104}" presName="vSp1" presStyleCnt="0"/>
      <dgm:spPr/>
    </dgm:pt>
    <dgm:pt modelId="{F6D8B91B-DE45-474A-9ABA-43426A5DDE98}" type="pres">
      <dgm:prSet presAssocID="{195CE05A-05A5-426C-9B59-532AF60C6104}" presName="simulatedConn" presStyleLbl="solidFgAcc1" presStyleIdx="0" presStyleCnt="2" custLinFactY="-142288" custLinFactNeighborX="-9126" custLinFactNeighborY="-200000"/>
      <dgm:spPr/>
    </dgm:pt>
    <dgm:pt modelId="{930ACB39-1F81-4B95-9785-0374669D0F78}" type="pres">
      <dgm:prSet presAssocID="{195CE05A-05A5-426C-9B59-532AF60C6104}" presName="vSp2" presStyleCnt="0"/>
      <dgm:spPr/>
    </dgm:pt>
    <dgm:pt modelId="{15BB1837-620B-484F-A210-8EEE077B698D}" type="pres">
      <dgm:prSet presAssocID="{195CE05A-05A5-426C-9B59-532AF60C6104}" presName="sibTrans" presStyleCnt="0"/>
      <dgm:spPr/>
    </dgm:pt>
    <dgm:pt modelId="{F40CF2BD-E34F-4460-8FC5-F52528DE7D38}" type="pres">
      <dgm:prSet presAssocID="{B899DBC2-6EB4-4C43-874F-A6C14508B8E8}" presName="compositeNode" presStyleCnt="0">
        <dgm:presLayoutVars>
          <dgm:bulletEnabled val="1"/>
        </dgm:presLayoutVars>
      </dgm:prSet>
      <dgm:spPr/>
    </dgm:pt>
    <dgm:pt modelId="{EE7CBE6D-D0F4-47F7-BB15-471424B656E6}" type="pres">
      <dgm:prSet presAssocID="{B899DBC2-6EB4-4C43-874F-A6C14508B8E8}" presName="bgRect" presStyleLbl="node1" presStyleIdx="1" presStyleCnt="3" custLinFactNeighborX="553" custLinFactNeighborY="2879"/>
      <dgm:spPr/>
    </dgm:pt>
    <dgm:pt modelId="{66E15367-E1DD-43BC-95C0-BA188A38B412}" type="pres">
      <dgm:prSet presAssocID="{B899DBC2-6EB4-4C43-874F-A6C14508B8E8}" presName="parentNode" presStyleLbl="node1" presStyleIdx="1" presStyleCnt="3">
        <dgm:presLayoutVars>
          <dgm:chMax val="0"/>
          <dgm:bulletEnabled val="1"/>
        </dgm:presLayoutVars>
      </dgm:prSet>
      <dgm:spPr/>
    </dgm:pt>
    <dgm:pt modelId="{AA906BB9-F389-4CC7-9B4E-AD70BE89806A}" type="pres">
      <dgm:prSet presAssocID="{B899DBC2-6EB4-4C43-874F-A6C14508B8E8}" presName="childNode" presStyleLbl="node1" presStyleIdx="1" presStyleCnt="3">
        <dgm:presLayoutVars>
          <dgm:bulletEnabled val="1"/>
        </dgm:presLayoutVars>
      </dgm:prSet>
      <dgm:spPr/>
    </dgm:pt>
    <dgm:pt modelId="{63A7505C-5F1B-4F8D-A458-B5E93550EE44}" type="pres">
      <dgm:prSet presAssocID="{52351F50-79A6-4DE7-85B6-1819727000B1}" presName="hSp" presStyleCnt="0"/>
      <dgm:spPr/>
    </dgm:pt>
    <dgm:pt modelId="{0B3094C8-8875-4C15-9174-CECF2340C9D1}" type="pres">
      <dgm:prSet presAssocID="{52351F50-79A6-4DE7-85B6-1819727000B1}" presName="vProcSp" presStyleCnt="0"/>
      <dgm:spPr/>
    </dgm:pt>
    <dgm:pt modelId="{72C0E9F0-E33C-4D8A-A13E-808B67830940}" type="pres">
      <dgm:prSet presAssocID="{52351F50-79A6-4DE7-85B6-1819727000B1}" presName="vSp1" presStyleCnt="0"/>
      <dgm:spPr/>
    </dgm:pt>
    <dgm:pt modelId="{D3A44343-6C6A-4404-BEBE-AB0512BDEABB}" type="pres">
      <dgm:prSet presAssocID="{52351F50-79A6-4DE7-85B6-1819727000B1}" presName="simulatedConn" presStyleLbl="solidFgAcc1" presStyleIdx="1" presStyleCnt="2" custLinFactY="-142288" custLinFactNeighborX="-12169" custLinFactNeighborY="-200000"/>
      <dgm:spPr/>
    </dgm:pt>
    <dgm:pt modelId="{38387C01-BBBE-4C17-9764-6C96EAE46746}" type="pres">
      <dgm:prSet presAssocID="{52351F50-79A6-4DE7-85B6-1819727000B1}" presName="vSp2" presStyleCnt="0"/>
      <dgm:spPr/>
    </dgm:pt>
    <dgm:pt modelId="{F33FFEF5-9CE3-4CF0-A53E-959D6FBA2CCB}" type="pres">
      <dgm:prSet presAssocID="{52351F50-79A6-4DE7-85B6-1819727000B1}" presName="sibTrans" presStyleCnt="0"/>
      <dgm:spPr/>
    </dgm:pt>
    <dgm:pt modelId="{A96EDF45-D21D-490B-B176-32F4B89D9ED5}" type="pres">
      <dgm:prSet presAssocID="{8FF4ED3F-70AC-4D8B-BD41-CD672C9DDB0C}" presName="compositeNode" presStyleCnt="0">
        <dgm:presLayoutVars>
          <dgm:bulletEnabled val="1"/>
        </dgm:presLayoutVars>
      </dgm:prSet>
      <dgm:spPr/>
    </dgm:pt>
    <dgm:pt modelId="{B5C85926-FE00-4F12-826B-8EAC1D71F735}" type="pres">
      <dgm:prSet presAssocID="{8FF4ED3F-70AC-4D8B-BD41-CD672C9DDB0C}" presName="bgRect" presStyleLbl="node1" presStyleIdx="2" presStyleCnt="3" custLinFactNeighborX="4621" custLinFactNeighborY="-57281"/>
      <dgm:spPr/>
    </dgm:pt>
    <dgm:pt modelId="{C1A0C143-9078-44D5-BE08-0CD118FC7F93}" type="pres">
      <dgm:prSet presAssocID="{8FF4ED3F-70AC-4D8B-BD41-CD672C9DDB0C}" presName="parentNode" presStyleLbl="node1" presStyleIdx="2" presStyleCnt="3">
        <dgm:presLayoutVars>
          <dgm:chMax val="0"/>
          <dgm:bulletEnabled val="1"/>
        </dgm:presLayoutVars>
      </dgm:prSet>
      <dgm:spPr/>
    </dgm:pt>
    <dgm:pt modelId="{638D518B-4E06-4ADD-BDCD-968FF3728665}" type="pres">
      <dgm:prSet presAssocID="{8FF4ED3F-70AC-4D8B-BD41-CD672C9DDB0C}" presName="childNode" presStyleLbl="node1" presStyleIdx="2" presStyleCnt="3">
        <dgm:presLayoutVars>
          <dgm:bulletEnabled val="1"/>
        </dgm:presLayoutVars>
      </dgm:prSet>
      <dgm:spPr/>
    </dgm:pt>
  </dgm:ptLst>
  <dgm:cxnLst>
    <dgm:cxn modelId="{504C2B10-759A-4F4F-8E67-A5DAFB94F1E6}" type="presOf" srcId="{B899DBC2-6EB4-4C43-874F-A6C14508B8E8}" destId="{EE7CBE6D-D0F4-47F7-BB15-471424B656E6}" srcOrd="0" destOrd="0" presId="urn:microsoft.com/office/officeart/2005/8/layout/hProcess7"/>
    <dgm:cxn modelId="{754EFA22-3ED1-42A2-AF10-7AD395D76A5A}" srcId="{B899DBC2-6EB4-4C43-874F-A6C14508B8E8}" destId="{EC614E04-DE1A-42F5-A3C7-57441100E702}" srcOrd="0" destOrd="0" parTransId="{BFEC353E-86DC-4562-81AA-3D73ED77931D}" sibTransId="{C652AF94-373C-4FAB-A35B-952DF5CA4D26}"/>
    <dgm:cxn modelId="{1C480126-8E34-4282-B93D-C1229656921F}" type="presOf" srcId="{0121B2D1-A949-490F-96EF-700AB8BDAB99}" destId="{6FFBA039-6738-4087-9CE3-702E962268C4}" srcOrd="0" destOrd="0" presId="urn:microsoft.com/office/officeart/2005/8/layout/hProcess7"/>
    <dgm:cxn modelId="{35AC1B2E-BD56-4CCE-AE70-EEAA8FFF762A}" srcId="{8FF4ED3F-70AC-4D8B-BD41-CD672C9DDB0C}" destId="{A7293DE8-27F1-4BDC-9723-9896C44BFBD6}" srcOrd="0" destOrd="0" parTransId="{7E2D4008-98A1-4D20-91FE-CB5BB9ABBC13}" sibTransId="{E2CE0EE6-8206-40FB-9724-196AA5A22230}"/>
    <dgm:cxn modelId="{8C816336-851D-45E6-9C70-F38436A60EAC}" type="presOf" srcId="{085E080C-CF4D-4AAA-AC86-3A2541CE58EE}" destId="{3431A010-7885-4F94-BABB-7592338CA04F}" srcOrd="0" destOrd="0" presId="urn:microsoft.com/office/officeart/2005/8/layout/hProcess7"/>
    <dgm:cxn modelId="{DDD5C53B-C963-4257-895D-3721C488387F}" srcId="{D20DD5A7-D129-48F3-9A0E-2BF6710CD928}" destId="{B899DBC2-6EB4-4C43-874F-A6C14508B8E8}" srcOrd="1" destOrd="0" parTransId="{F700BE40-A1E4-43B5-989E-A8428C265B31}" sibTransId="{52351F50-79A6-4DE7-85B6-1819727000B1}"/>
    <dgm:cxn modelId="{E08FE166-7A61-4881-9AD0-6E056FC92AE4}" srcId="{D20DD5A7-D129-48F3-9A0E-2BF6710CD928}" destId="{8FF4ED3F-70AC-4D8B-BD41-CD672C9DDB0C}" srcOrd="2" destOrd="0" parTransId="{0D781843-2F34-43DD-AC33-99A5D99CD577}" sibTransId="{2D245309-F8C5-4D88-A994-1D12AA000E9C}"/>
    <dgm:cxn modelId="{74B4AB6A-CE63-4ED8-AC52-F415E8BE4F89}" type="presOf" srcId="{8FF4ED3F-70AC-4D8B-BD41-CD672C9DDB0C}" destId="{C1A0C143-9078-44D5-BE08-0CD118FC7F93}" srcOrd="1" destOrd="0" presId="urn:microsoft.com/office/officeart/2005/8/layout/hProcess7"/>
    <dgm:cxn modelId="{C56F4F6B-57DD-4909-A2A9-CA68FF779EAD}" type="presOf" srcId="{A7293DE8-27F1-4BDC-9723-9896C44BFBD6}" destId="{638D518B-4E06-4ADD-BDCD-968FF3728665}" srcOrd="0" destOrd="0" presId="urn:microsoft.com/office/officeart/2005/8/layout/hProcess7"/>
    <dgm:cxn modelId="{9A75FD50-3EDD-4F08-903B-B3AD3E49F8B5}" type="presOf" srcId="{D20DD5A7-D129-48F3-9A0E-2BF6710CD928}" destId="{FFADD212-69A9-4B5D-9A85-F23E767C5FA1}" srcOrd="0" destOrd="0" presId="urn:microsoft.com/office/officeart/2005/8/layout/hProcess7"/>
    <dgm:cxn modelId="{9D3EE854-9A73-48FB-AF21-666D9A51B0DA}" srcId="{085E080C-CF4D-4AAA-AC86-3A2541CE58EE}" destId="{0121B2D1-A949-490F-96EF-700AB8BDAB99}" srcOrd="0" destOrd="0" parTransId="{099FE2C2-4A7D-4057-A084-2791FA4C0F52}" sibTransId="{8B528B6B-ECF4-492F-808D-676EEAC63975}"/>
    <dgm:cxn modelId="{BCC8D257-AF92-4BF2-8C10-28E575C62F13}" type="presOf" srcId="{085E080C-CF4D-4AAA-AC86-3A2541CE58EE}" destId="{43A3620F-8878-4BDB-A309-847A18E3A2B2}" srcOrd="1" destOrd="0" presId="urn:microsoft.com/office/officeart/2005/8/layout/hProcess7"/>
    <dgm:cxn modelId="{81B04586-ACD9-4734-AE53-779F01D72201}" type="presOf" srcId="{B899DBC2-6EB4-4C43-874F-A6C14508B8E8}" destId="{66E15367-E1DD-43BC-95C0-BA188A38B412}" srcOrd="1" destOrd="0" presId="urn:microsoft.com/office/officeart/2005/8/layout/hProcess7"/>
    <dgm:cxn modelId="{C71D598D-2707-4E35-81F7-DEB81CB86A4C}" type="presOf" srcId="{EC614E04-DE1A-42F5-A3C7-57441100E702}" destId="{AA906BB9-F389-4CC7-9B4E-AD70BE89806A}" srcOrd="0" destOrd="0" presId="urn:microsoft.com/office/officeart/2005/8/layout/hProcess7"/>
    <dgm:cxn modelId="{D72AAE8E-542D-4855-9C46-9BCA46637F8E}" type="presOf" srcId="{8FF4ED3F-70AC-4D8B-BD41-CD672C9DDB0C}" destId="{B5C85926-FE00-4F12-826B-8EAC1D71F735}" srcOrd="0" destOrd="0" presId="urn:microsoft.com/office/officeart/2005/8/layout/hProcess7"/>
    <dgm:cxn modelId="{0A06B9BA-DA44-4AEB-9A6F-3FDBD30F6ED4}" srcId="{D20DD5A7-D129-48F3-9A0E-2BF6710CD928}" destId="{085E080C-CF4D-4AAA-AC86-3A2541CE58EE}" srcOrd="0" destOrd="0" parTransId="{03E18AAB-C644-40B0-BEAB-36FB95DDFA46}" sibTransId="{195CE05A-05A5-426C-9B59-532AF60C6104}"/>
    <dgm:cxn modelId="{9F9AC43B-CF4B-4FB3-B263-2AEBA61776B4}" type="presParOf" srcId="{FFADD212-69A9-4B5D-9A85-F23E767C5FA1}" destId="{E6CD1C89-DD66-4934-88D3-A0D2935C41AA}" srcOrd="0" destOrd="0" presId="urn:microsoft.com/office/officeart/2005/8/layout/hProcess7"/>
    <dgm:cxn modelId="{4707431C-06E0-4438-BFC2-0056DB615447}" type="presParOf" srcId="{E6CD1C89-DD66-4934-88D3-A0D2935C41AA}" destId="{3431A010-7885-4F94-BABB-7592338CA04F}" srcOrd="0" destOrd="0" presId="urn:microsoft.com/office/officeart/2005/8/layout/hProcess7"/>
    <dgm:cxn modelId="{401D2FCE-2E42-4B94-80ED-672B3B9B84B1}" type="presParOf" srcId="{E6CD1C89-DD66-4934-88D3-A0D2935C41AA}" destId="{43A3620F-8878-4BDB-A309-847A18E3A2B2}" srcOrd="1" destOrd="0" presId="urn:microsoft.com/office/officeart/2005/8/layout/hProcess7"/>
    <dgm:cxn modelId="{60596C15-23DC-4E03-8B37-86F025160F2D}" type="presParOf" srcId="{E6CD1C89-DD66-4934-88D3-A0D2935C41AA}" destId="{6FFBA039-6738-4087-9CE3-702E962268C4}" srcOrd="2" destOrd="0" presId="urn:microsoft.com/office/officeart/2005/8/layout/hProcess7"/>
    <dgm:cxn modelId="{210A0CF4-BEA9-4330-9BBB-CFF64922A2F1}" type="presParOf" srcId="{FFADD212-69A9-4B5D-9A85-F23E767C5FA1}" destId="{8B21B27D-75A7-430F-8322-F8EF689DADBC}" srcOrd="1" destOrd="0" presId="urn:microsoft.com/office/officeart/2005/8/layout/hProcess7"/>
    <dgm:cxn modelId="{507426F0-C633-460F-8108-D04E71DA53E9}" type="presParOf" srcId="{FFADD212-69A9-4B5D-9A85-F23E767C5FA1}" destId="{E37EFCC7-124B-4185-9879-E176D946010B}" srcOrd="2" destOrd="0" presId="urn:microsoft.com/office/officeart/2005/8/layout/hProcess7"/>
    <dgm:cxn modelId="{57C9AE2A-A994-4BD0-B34F-3903C5861933}" type="presParOf" srcId="{E37EFCC7-124B-4185-9879-E176D946010B}" destId="{94EFF946-EAA9-48EA-B113-97C5699830D3}" srcOrd="0" destOrd="0" presId="urn:microsoft.com/office/officeart/2005/8/layout/hProcess7"/>
    <dgm:cxn modelId="{951B1E6F-EBD3-4ECF-946A-ADE4B6438816}" type="presParOf" srcId="{E37EFCC7-124B-4185-9879-E176D946010B}" destId="{F6D8B91B-DE45-474A-9ABA-43426A5DDE98}" srcOrd="1" destOrd="0" presId="urn:microsoft.com/office/officeart/2005/8/layout/hProcess7"/>
    <dgm:cxn modelId="{D441B5C6-2E5F-4FF6-BF85-0378E44AA67F}" type="presParOf" srcId="{E37EFCC7-124B-4185-9879-E176D946010B}" destId="{930ACB39-1F81-4B95-9785-0374669D0F78}" srcOrd="2" destOrd="0" presId="urn:microsoft.com/office/officeart/2005/8/layout/hProcess7"/>
    <dgm:cxn modelId="{0B3E897E-A36E-411B-90F4-B6B45D261273}" type="presParOf" srcId="{FFADD212-69A9-4B5D-9A85-F23E767C5FA1}" destId="{15BB1837-620B-484F-A210-8EEE077B698D}" srcOrd="3" destOrd="0" presId="urn:microsoft.com/office/officeart/2005/8/layout/hProcess7"/>
    <dgm:cxn modelId="{9FE54BE8-967B-41DE-8985-978867643959}" type="presParOf" srcId="{FFADD212-69A9-4B5D-9A85-F23E767C5FA1}" destId="{F40CF2BD-E34F-4460-8FC5-F52528DE7D38}" srcOrd="4" destOrd="0" presId="urn:microsoft.com/office/officeart/2005/8/layout/hProcess7"/>
    <dgm:cxn modelId="{9A21CE08-D6F1-4F74-8EB5-1C3BE2D35186}" type="presParOf" srcId="{F40CF2BD-E34F-4460-8FC5-F52528DE7D38}" destId="{EE7CBE6D-D0F4-47F7-BB15-471424B656E6}" srcOrd="0" destOrd="0" presId="urn:microsoft.com/office/officeart/2005/8/layout/hProcess7"/>
    <dgm:cxn modelId="{36C06371-33B4-480D-9B33-42AD161F59EA}" type="presParOf" srcId="{F40CF2BD-E34F-4460-8FC5-F52528DE7D38}" destId="{66E15367-E1DD-43BC-95C0-BA188A38B412}" srcOrd="1" destOrd="0" presId="urn:microsoft.com/office/officeart/2005/8/layout/hProcess7"/>
    <dgm:cxn modelId="{C57E1CF3-85E3-4DCD-B8DB-160403330361}" type="presParOf" srcId="{F40CF2BD-E34F-4460-8FC5-F52528DE7D38}" destId="{AA906BB9-F389-4CC7-9B4E-AD70BE89806A}" srcOrd="2" destOrd="0" presId="urn:microsoft.com/office/officeart/2005/8/layout/hProcess7"/>
    <dgm:cxn modelId="{143558B3-04B3-493C-9ECC-CEE0C48B754F}" type="presParOf" srcId="{FFADD212-69A9-4B5D-9A85-F23E767C5FA1}" destId="{63A7505C-5F1B-4F8D-A458-B5E93550EE44}" srcOrd="5" destOrd="0" presId="urn:microsoft.com/office/officeart/2005/8/layout/hProcess7"/>
    <dgm:cxn modelId="{9AEF41FA-2801-4E5D-BAA5-DD748BE7BE33}" type="presParOf" srcId="{FFADD212-69A9-4B5D-9A85-F23E767C5FA1}" destId="{0B3094C8-8875-4C15-9174-CECF2340C9D1}" srcOrd="6" destOrd="0" presId="urn:microsoft.com/office/officeart/2005/8/layout/hProcess7"/>
    <dgm:cxn modelId="{A1DFD3FF-A68A-4DFB-89EE-67A4B294BF6C}" type="presParOf" srcId="{0B3094C8-8875-4C15-9174-CECF2340C9D1}" destId="{72C0E9F0-E33C-4D8A-A13E-808B67830940}" srcOrd="0" destOrd="0" presId="urn:microsoft.com/office/officeart/2005/8/layout/hProcess7"/>
    <dgm:cxn modelId="{BBCEB6AE-4315-494B-A870-A7F327935A5E}" type="presParOf" srcId="{0B3094C8-8875-4C15-9174-CECF2340C9D1}" destId="{D3A44343-6C6A-4404-BEBE-AB0512BDEABB}" srcOrd="1" destOrd="0" presId="urn:microsoft.com/office/officeart/2005/8/layout/hProcess7"/>
    <dgm:cxn modelId="{D2F324AB-D2EF-4603-B01F-F2AF89592445}" type="presParOf" srcId="{0B3094C8-8875-4C15-9174-CECF2340C9D1}" destId="{38387C01-BBBE-4C17-9764-6C96EAE46746}" srcOrd="2" destOrd="0" presId="urn:microsoft.com/office/officeart/2005/8/layout/hProcess7"/>
    <dgm:cxn modelId="{7D8704AE-6460-4FAD-B8EB-BCDF8E7C24DD}" type="presParOf" srcId="{FFADD212-69A9-4B5D-9A85-F23E767C5FA1}" destId="{F33FFEF5-9CE3-4CF0-A53E-959D6FBA2CCB}" srcOrd="7" destOrd="0" presId="urn:microsoft.com/office/officeart/2005/8/layout/hProcess7"/>
    <dgm:cxn modelId="{5EF51938-0474-469B-AD60-19BE080A2FCF}" type="presParOf" srcId="{FFADD212-69A9-4B5D-9A85-F23E767C5FA1}" destId="{A96EDF45-D21D-490B-B176-32F4B89D9ED5}" srcOrd="8" destOrd="0" presId="urn:microsoft.com/office/officeart/2005/8/layout/hProcess7"/>
    <dgm:cxn modelId="{AB024970-A352-4491-B7EE-D081D4E9D8E8}" type="presParOf" srcId="{A96EDF45-D21D-490B-B176-32F4B89D9ED5}" destId="{B5C85926-FE00-4F12-826B-8EAC1D71F735}" srcOrd="0" destOrd="0" presId="urn:microsoft.com/office/officeart/2005/8/layout/hProcess7"/>
    <dgm:cxn modelId="{30976492-06CC-48A8-8C13-FB4B85D18EDE}" type="presParOf" srcId="{A96EDF45-D21D-490B-B176-32F4B89D9ED5}" destId="{C1A0C143-9078-44D5-BE08-0CD118FC7F93}" srcOrd="1" destOrd="0" presId="urn:microsoft.com/office/officeart/2005/8/layout/hProcess7"/>
    <dgm:cxn modelId="{FBAAEC78-F425-47F5-ADFD-4BF584354A97}" type="presParOf" srcId="{A96EDF45-D21D-490B-B176-32F4B89D9ED5}" destId="{638D518B-4E06-4ADD-BDCD-968FF372866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ED0ECD-0289-45AF-B490-3E73EBD9E2B0}"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0CF29AAB-345D-4946-A020-D9EF6A64B4C4}">
      <dgm:prSet phldrT="[Text]" custT="1"/>
      <dgm:spPr/>
      <dgm:t>
        <a:bodyPr/>
        <a:lstStyle/>
        <a:p>
          <a:r>
            <a:rPr lang="en-US" sz="1800" b="1">
              <a:latin typeface="+mn-lt"/>
            </a:rPr>
            <a:t>Example</a:t>
          </a:r>
        </a:p>
      </dgm:t>
    </dgm:pt>
    <dgm:pt modelId="{72F1219E-5697-40F5-84BF-901EC76F0DD1}" type="parTrans" cxnId="{207736AC-2378-4D56-86C9-72E892343712}">
      <dgm:prSet/>
      <dgm:spPr/>
      <dgm:t>
        <a:bodyPr/>
        <a:lstStyle/>
        <a:p>
          <a:endParaRPr lang="en-US"/>
        </a:p>
      </dgm:t>
    </dgm:pt>
    <dgm:pt modelId="{A6E62817-515F-4E38-A6B1-EFD5BF0F689B}" type="sibTrans" cxnId="{207736AC-2378-4D56-86C9-72E892343712}">
      <dgm:prSet/>
      <dgm:spPr/>
      <dgm:t>
        <a:bodyPr/>
        <a:lstStyle/>
        <a:p>
          <a:endParaRPr lang="en-US"/>
        </a:p>
      </dgm:t>
    </dgm:pt>
    <dgm:pt modelId="{FA0A2E91-CB66-440A-86F5-33B66EA087B5}">
      <dgm:prSet phldrT="[Text]" custT="1"/>
      <dgm:spPr/>
      <dgm:t>
        <a:bodyPr/>
        <a:lstStyle/>
        <a:p>
          <a:r>
            <a:rPr lang="en-US" sz="1800">
              <a:latin typeface="+mn-lt"/>
            </a:rPr>
            <a:t>“Mrs. Jones, could you tell us how Student K responds to multi-step tasks at home?”</a:t>
          </a:r>
        </a:p>
      </dgm:t>
    </dgm:pt>
    <dgm:pt modelId="{629F01BB-84FE-45DA-B317-0F6E53C376CA}" type="parTrans" cxnId="{CF0C472F-7476-4FA2-BC9C-547348717F2B}">
      <dgm:prSet/>
      <dgm:spPr/>
      <dgm:t>
        <a:bodyPr/>
        <a:lstStyle/>
        <a:p>
          <a:endParaRPr lang="en-US"/>
        </a:p>
      </dgm:t>
    </dgm:pt>
    <dgm:pt modelId="{6A5F95B5-9761-4C02-9673-1D7DA30AB48B}" type="sibTrans" cxnId="{CF0C472F-7476-4FA2-BC9C-547348717F2B}">
      <dgm:prSet/>
      <dgm:spPr/>
      <dgm:t>
        <a:bodyPr/>
        <a:lstStyle/>
        <a:p>
          <a:endParaRPr lang="en-US"/>
        </a:p>
      </dgm:t>
    </dgm:pt>
    <dgm:pt modelId="{015B0572-11C4-427B-9A9D-71A91041F5A5}">
      <dgm:prSet phldrT="[Text]" custT="1"/>
      <dgm:spPr/>
      <dgm:t>
        <a:bodyPr/>
        <a:lstStyle/>
        <a:p>
          <a:r>
            <a:rPr lang="en-US" sz="1800" b="1">
              <a:latin typeface="+mn-lt"/>
            </a:rPr>
            <a:t>Non-Example</a:t>
          </a:r>
        </a:p>
      </dgm:t>
    </dgm:pt>
    <dgm:pt modelId="{D1DE1C88-0029-4E8F-92D4-0C12408EC3AA}" type="parTrans" cxnId="{A3A61C42-731F-44E3-BBEE-2649CB48B13A}">
      <dgm:prSet/>
      <dgm:spPr/>
      <dgm:t>
        <a:bodyPr/>
        <a:lstStyle/>
        <a:p>
          <a:endParaRPr lang="en-US"/>
        </a:p>
      </dgm:t>
    </dgm:pt>
    <dgm:pt modelId="{AEC801BA-B266-46FA-8DDA-6DE8D9164E70}" type="sibTrans" cxnId="{A3A61C42-731F-44E3-BBEE-2649CB48B13A}">
      <dgm:prSet/>
      <dgm:spPr/>
      <dgm:t>
        <a:bodyPr/>
        <a:lstStyle/>
        <a:p>
          <a:endParaRPr lang="en-US"/>
        </a:p>
      </dgm:t>
    </dgm:pt>
    <dgm:pt modelId="{30E25395-9A57-44B6-8F0E-0ABF6DFCC32C}">
      <dgm:prSet phldrT="[Text]" custT="1"/>
      <dgm:spPr>
        <a:solidFill>
          <a:schemeClr val="accent3"/>
        </a:solidFill>
      </dgm:spPr>
      <dgm:t>
        <a:bodyPr/>
        <a:lstStyle/>
        <a:p>
          <a:r>
            <a:rPr lang="en-US" sz="1800">
              <a:latin typeface="+mn-lt"/>
            </a:rPr>
            <a:t>“Mrs. Jones, do you have anything to add?”</a:t>
          </a:r>
        </a:p>
      </dgm:t>
    </dgm:pt>
    <dgm:pt modelId="{CDB63901-2F85-4639-886B-F023AE94E092}" type="parTrans" cxnId="{2B365FF6-863D-47A3-9A04-1B77251FE90B}">
      <dgm:prSet/>
      <dgm:spPr/>
      <dgm:t>
        <a:bodyPr/>
        <a:lstStyle/>
        <a:p>
          <a:endParaRPr lang="en-US"/>
        </a:p>
      </dgm:t>
    </dgm:pt>
    <dgm:pt modelId="{835EB512-B20F-4242-9B3C-95FF684E6417}" type="sibTrans" cxnId="{2B365FF6-863D-47A3-9A04-1B77251FE90B}">
      <dgm:prSet/>
      <dgm:spPr/>
      <dgm:t>
        <a:bodyPr/>
        <a:lstStyle/>
        <a:p>
          <a:endParaRPr lang="en-US"/>
        </a:p>
      </dgm:t>
    </dgm:pt>
    <dgm:pt modelId="{F7A28331-E9E1-45BB-A043-AFB33834F8CF}">
      <dgm:prSet phldr="0" custT="1"/>
      <dgm:spPr/>
      <dgm:t>
        <a:bodyPr/>
        <a:lstStyle/>
        <a:p>
          <a:pPr rtl="0"/>
          <a:r>
            <a:rPr lang="en-US" sz="1800" b="1">
              <a:latin typeface="+mn-lt"/>
            </a:rPr>
            <a:t>Example</a:t>
          </a:r>
        </a:p>
      </dgm:t>
    </dgm:pt>
    <dgm:pt modelId="{E2CBA2BA-FCF6-440D-97CA-D0885B007FC9}" type="parTrans" cxnId="{61309495-77C9-4693-A5DD-0A5DA265551F}">
      <dgm:prSet/>
      <dgm:spPr/>
      <dgm:t>
        <a:bodyPr/>
        <a:lstStyle/>
        <a:p>
          <a:endParaRPr lang="en-US"/>
        </a:p>
      </dgm:t>
    </dgm:pt>
    <dgm:pt modelId="{46194A33-070D-4A42-8FB1-E62CE690A5D0}" type="sibTrans" cxnId="{61309495-77C9-4693-A5DD-0A5DA265551F}">
      <dgm:prSet/>
      <dgm:spPr/>
      <dgm:t>
        <a:bodyPr/>
        <a:lstStyle/>
        <a:p>
          <a:endParaRPr lang="en-US"/>
        </a:p>
      </dgm:t>
    </dgm:pt>
    <dgm:pt modelId="{81F0E101-7B9D-4DB5-985B-3FFAB6AA0078}">
      <dgm:prSet phldr="0" custT="1"/>
      <dgm:spPr>
        <a:solidFill>
          <a:schemeClr val="accent2"/>
        </a:solidFill>
      </dgm:spPr>
      <dgm:t>
        <a:bodyPr/>
        <a:lstStyle/>
        <a:p>
          <a:r>
            <a:rPr lang="en-US" sz="1800" b="0">
              <a:latin typeface="+mn-lt"/>
            </a:rPr>
            <a:t>“Ms. Reyes, can you share how Student K handles transitions between activities at home?”</a:t>
          </a:r>
          <a:endParaRPr lang="en-US" sz="1800">
            <a:latin typeface="+mn-lt"/>
          </a:endParaRPr>
        </a:p>
      </dgm:t>
    </dgm:pt>
    <dgm:pt modelId="{B3606BA0-FDBC-44D8-A346-97E04DE394B9}" type="parTrans" cxnId="{B85EAC4A-F36E-414D-9E11-398CE2A44317}">
      <dgm:prSet/>
      <dgm:spPr/>
      <dgm:t>
        <a:bodyPr/>
        <a:lstStyle/>
        <a:p>
          <a:endParaRPr lang="en-US"/>
        </a:p>
      </dgm:t>
    </dgm:pt>
    <dgm:pt modelId="{A37C24D9-8019-408B-8A82-24672910A8C0}" type="sibTrans" cxnId="{B85EAC4A-F36E-414D-9E11-398CE2A44317}">
      <dgm:prSet/>
      <dgm:spPr/>
      <dgm:t>
        <a:bodyPr/>
        <a:lstStyle/>
        <a:p>
          <a:endParaRPr lang="en-US"/>
        </a:p>
      </dgm:t>
    </dgm:pt>
    <dgm:pt modelId="{09742E94-A0A7-46DE-ADC6-70BF5A064915}" type="pres">
      <dgm:prSet presAssocID="{01ED0ECD-0289-45AF-B490-3E73EBD9E2B0}" presName="linearFlow" presStyleCnt="0">
        <dgm:presLayoutVars>
          <dgm:dir/>
          <dgm:animLvl val="lvl"/>
          <dgm:resizeHandles/>
        </dgm:presLayoutVars>
      </dgm:prSet>
      <dgm:spPr/>
    </dgm:pt>
    <dgm:pt modelId="{7D8EA8DF-B934-438D-AD5D-BC63CFC06BCB}" type="pres">
      <dgm:prSet presAssocID="{0CF29AAB-345D-4946-A020-D9EF6A64B4C4}" presName="compositeNode" presStyleCnt="0">
        <dgm:presLayoutVars>
          <dgm:bulletEnabled val="1"/>
        </dgm:presLayoutVars>
      </dgm:prSet>
      <dgm:spPr/>
    </dgm:pt>
    <dgm:pt modelId="{77DC868F-A815-4406-8E78-E7442216E3E7}" type="pres">
      <dgm:prSet presAssocID="{0CF29AAB-345D-4946-A020-D9EF6A64B4C4}" presName="image" presStyleLbl="fgImgPlace1" presStyleIdx="0" presStyleCnt="3" custLinFactNeighborX="-3668" custLinFactNeighborY="-231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378E39CA-7D1F-4109-BCCA-AC96A81F7A39}" type="pres">
      <dgm:prSet presAssocID="{0CF29AAB-345D-4946-A020-D9EF6A64B4C4}" presName="childNode" presStyleLbl="node1" presStyleIdx="0" presStyleCnt="3" custLinFactNeighborY="-1819">
        <dgm:presLayoutVars>
          <dgm:bulletEnabled val="1"/>
        </dgm:presLayoutVars>
      </dgm:prSet>
      <dgm:spPr/>
    </dgm:pt>
    <dgm:pt modelId="{BA7CBF11-6257-4C6A-B6C1-80B0D7B054AF}" type="pres">
      <dgm:prSet presAssocID="{0CF29AAB-345D-4946-A020-D9EF6A64B4C4}" presName="parentNode" presStyleLbl="revTx" presStyleIdx="0" presStyleCnt="3">
        <dgm:presLayoutVars>
          <dgm:chMax val="0"/>
          <dgm:bulletEnabled val="1"/>
        </dgm:presLayoutVars>
      </dgm:prSet>
      <dgm:spPr/>
    </dgm:pt>
    <dgm:pt modelId="{2E9E62B0-CB8B-47AE-9DC2-B0C9BDE8DC95}" type="pres">
      <dgm:prSet presAssocID="{A6E62817-515F-4E38-A6B1-EFD5BF0F689B}" presName="sibTrans" presStyleCnt="0"/>
      <dgm:spPr/>
    </dgm:pt>
    <dgm:pt modelId="{0138C62B-DAB2-47BF-93BB-4D70936A3DD1}" type="pres">
      <dgm:prSet presAssocID="{F7A28331-E9E1-45BB-A043-AFB33834F8CF}" presName="compositeNode" presStyleCnt="0">
        <dgm:presLayoutVars>
          <dgm:bulletEnabled val="1"/>
        </dgm:presLayoutVars>
      </dgm:prSet>
      <dgm:spPr/>
    </dgm:pt>
    <dgm:pt modelId="{F38C41B6-9F0E-4FFD-B219-CAFA55473614}" type="pres">
      <dgm:prSet presAssocID="{F7A28331-E9E1-45BB-A043-AFB33834F8CF}" presName="image"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BFD9528D-203B-4DE4-96DB-059EB965934A}" type="pres">
      <dgm:prSet presAssocID="{F7A28331-E9E1-45BB-A043-AFB33834F8CF}" presName="childNode" presStyleLbl="node1" presStyleIdx="1" presStyleCnt="3">
        <dgm:presLayoutVars>
          <dgm:bulletEnabled val="1"/>
        </dgm:presLayoutVars>
      </dgm:prSet>
      <dgm:spPr/>
    </dgm:pt>
    <dgm:pt modelId="{405D97A2-865E-46C4-AB42-BB8A893ED0E0}" type="pres">
      <dgm:prSet presAssocID="{F7A28331-E9E1-45BB-A043-AFB33834F8CF}" presName="parentNode" presStyleLbl="revTx" presStyleIdx="1" presStyleCnt="3">
        <dgm:presLayoutVars>
          <dgm:chMax val="0"/>
          <dgm:bulletEnabled val="1"/>
        </dgm:presLayoutVars>
      </dgm:prSet>
      <dgm:spPr/>
    </dgm:pt>
    <dgm:pt modelId="{A963454E-E0DF-4D0C-9AEE-77ABB82D8754}" type="pres">
      <dgm:prSet presAssocID="{46194A33-070D-4A42-8FB1-E62CE690A5D0}" presName="sibTrans" presStyleCnt="0"/>
      <dgm:spPr/>
    </dgm:pt>
    <dgm:pt modelId="{7E503191-064A-4F3E-B0E3-759601B6A226}" type="pres">
      <dgm:prSet presAssocID="{015B0572-11C4-427B-9A9D-71A91041F5A5}" presName="compositeNode" presStyleCnt="0">
        <dgm:presLayoutVars>
          <dgm:bulletEnabled val="1"/>
        </dgm:presLayoutVars>
      </dgm:prSet>
      <dgm:spPr/>
    </dgm:pt>
    <dgm:pt modelId="{C441EFEF-C770-4856-AEB5-C96360789325}" type="pres">
      <dgm:prSet presAssocID="{015B0572-11C4-427B-9A9D-71A91041F5A5}" presName="image" presStyleLbl="fgImgPlace1" presStyleIdx="2" presStyleCnt="3" custLinFactNeighborX="-16572" custLinFactNeighborY="-696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FBB7798B-834F-4ABD-A8AA-BFF0D3FC1AC2}" type="pres">
      <dgm:prSet presAssocID="{015B0572-11C4-427B-9A9D-71A91041F5A5}" presName="childNode" presStyleLbl="node1" presStyleIdx="2" presStyleCnt="3">
        <dgm:presLayoutVars>
          <dgm:bulletEnabled val="1"/>
        </dgm:presLayoutVars>
      </dgm:prSet>
      <dgm:spPr/>
    </dgm:pt>
    <dgm:pt modelId="{3A46EE46-E933-4892-8629-928DCBFC30A0}" type="pres">
      <dgm:prSet presAssocID="{015B0572-11C4-427B-9A9D-71A91041F5A5}" presName="parentNode" presStyleLbl="revTx" presStyleIdx="2" presStyleCnt="3">
        <dgm:presLayoutVars>
          <dgm:chMax val="0"/>
          <dgm:bulletEnabled val="1"/>
        </dgm:presLayoutVars>
      </dgm:prSet>
      <dgm:spPr/>
    </dgm:pt>
  </dgm:ptLst>
  <dgm:cxnLst>
    <dgm:cxn modelId="{229C812B-4072-45C8-8B38-BE0244B23B39}" type="presOf" srcId="{30E25395-9A57-44B6-8F0E-0ABF6DFCC32C}" destId="{FBB7798B-834F-4ABD-A8AA-BFF0D3FC1AC2}" srcOrd="0" destOrd="0" presId="urn:microsoft.com/office/officeart/2005/8/layout/hList2"/>
    <dgm:cxn modelId="{CA19EE2D-EA91-4BDB-AD0C-578387690DA8}" type="presOf" srcId="{FA0A2E91-CB66-440A-86F5-33B66EA087B5}" destId="{378E39CA-7D1F-4109-BCCA-AC96A81F7A39}" srcOrd="0" destOrd="0" presId="urn:microsoft.com/office/officeart/2005/8/layout/hList2"/>
    <dgm:cxn modelId="{CF0C472F-7476-4FA2-BC9C-547348717F2B}" srcId="{0CF29AAB-345D-4946-A020-D9EF6A64B4C4}" destId="{FA0A2E91-CB66-440A-86F5-33B66EA087B5}" srcOrd="0" destOrd="0" parTransId="{629F01BB-84FE-45DA-B317-0F6E53C376CA}" sibTransId="{6A5F95B5-9761-4C02-9673-1D7DA30AB48B}"/>
    <dgm:cxn modelId="{574A9431-0AA3-4BC6-95B7-7B2706C72391}" type="presOf" srcId="{81F0E101-7B9D-4DB5-985B-3FFAB6AA0078}" destId="{BFD9528D-203B-4DE4-96DB-059EB965934A}" srcOrd="0" destOrd="0" presId="urn:microsoft.com/office/officeart/2005/8/layout/hList2"/>
    <dgm:cxn modelId="{A3A61C42-731F-44E3-BBEE-2649CB48B13A}" srcId="{01ED0ECD-0289-45AF-B490-3E73EBD9E2B0}" destId="{015B0572-11C4-427B-9A9D-71A91041F5A5}" srcOrd="2" destOrd="0" parTransId="{D1DE1C88-0029-4E8F-92D4-0C12408EC3AA}" sibTransId="{AEC801BA-B266-46FA-8DDA-6DE8D9164E70}"/>
    <dgm:cxn modelId="{B85EAC4A-F36E-414D-9E11-398CE2A44317}" srcId="{F7A28331-E9E1-45BB-A043-AFB33834F8CF}" destId="{81F0E101-7B9D-4DB5-985B-3FFAB6AA0078}" srcOrd="0" destOrd="0" parTransId="{B3606BA0-FDBC-44D8-A346-97E04DE394B9}" sibTransId="{A37C24D9-8019-408B-8A82-24672910A8C0}"/>
    <dgm:cxn modelId="{8C724176-119A-4617-9613-4A37B444DC99}" type="presOf" srcId="{01ED0ECD-0289-45AF-B490-3E73EBD9E2B0}" destId="{09742E94-A0A7-46DE-ADC6-70BF5A064915}" srcOrd="0" destOrd="0" presId="urn:microsoft.com/office/officeart/2005/8/layout/hList2"/>
    <dgm:cxn modelId="{61309495-77C9-4693-A5DD-0A5DA265551F}" srcId="{01ED0ECD-0289-45AF-B490-3E73EBD9E2B0}" destId="{F7A28331-E9E1-45BB-A043-AFB33834F8CF}" srcOrd="1" destOrd="0" parTransId="{E2CBA2BA-FCF6-440D-97CA-D0885B007FC9}" sibTransId="{46194A33-070D-4A42-8FB1-E62CE690A5D0}"/>
    <dgm:cxn modelId="{207736AC-2378-4D56-86C9-72E892343712}" srcId="{01ED0ECD-0289-45AF-B490-3E73EBD9E2B0}" destId="{0CF29AAB-345D-4946-A020-D9EF6A64B4C4}" srcOrd="0" destOrd="0" parTransId="{72F1219E-5697-40F5-84BF-901EC76F0DD1}" sibTransId="{A6E62817-515F-4E38-A6B1-EFD5BF0F689B}"/>
    <dgm:cxn modelId="{DD7497E8-8859-4A57-9958-4986CA1686D3}" type="presOf" srcId="{0CF29AAB-345D-4946-A020-D9EF6A64B4C4}" destId="{BA7CBF11-6257-4C6A-B6C1-80B0D7B054AF}" srcOrd="0" destOrd="0" presId="urn:microsoft.com/office/officeart/2005/8/layout/hList2"/>
    <dgm:cxn modelId="{070062EC-E355-4CB8-84B8-52030A287881}" type="presOf" srcId="{015B0572-11C4-427B-9A9D-71A91041F5A5}" destId="{3A46EE46-E933-4892-8629-928DCBFC30A0}" srcOrd="0" destOrd="0" presId="urn:microsoft.com/office/officeart/2005/8/layout/hList2"/>
    <dgm:cxn modelId="{2B365FF6-863D-47A3-9A04-1B77251FE90B}" srcId="{015B0572-11C4-427B-9A9D-71A91041F5A5}" destId="{30E25395-9A57-44B6-8F0E-0ABF6DFCC32C}" srcOrd="0" destOrd="0" parTransId="{CDB63901-2F85-4639-886B-F023AE94E092}" sibTransId="{835EB512-B20F-4242-9B3C-95FF684E6417}"/>
    <dgm:cxn modelId="{591666FE-AD34-413B-BB5B-07251A2CCED9}" type="presOf" srcId="{F7A28331-E9E1-45BB-A043-AFB33834F8CF}" destId="{405D97A2-865E-46C4-AB42-BB8A893ED0E0}" srcOrd="0" destOrd="0" presId="urn:microsoft.com/office/officeart/2005/8/layout/hList2"/>
    <dgm:cxn modelId="{0B8C7003-3D35-4AF0-976D-4867C7636657}" type="presParOf" srcId="{09742E94-A0A7-46DE-ADC6-70BF5A064915}" destId="{7D8EA8DF-B934-438D-AD5D-BC63CFC06BCB}" srcOrd="0" destOrd="0" presId="urn:microsoft.com/office/officeart/2005/8/layout/hList2"/>
    <dgm:cxn modelId="{BCE3A8B1-93AC-45DD-A1D7-A4E5667F7046}" type="presParOf" srcId="{7D8EA8DF-B934-438D-AD5D-BC63CFC06BCB}" destId="{77DC868F-A815-4406-8E78-E7442216E3E7}" srcOrd="0" destOrd="0" presId="urn:microsoft.com/office/officeart/2005/8/layout/hList2"/>
    <dgm:cxn modelId="{840D68E5-821E-41A0-82AD-6F9ED122E66A}" type="presParOf" srcId="{7D8EA8DF-B934-438D-AD5D-BC63CFC06BCB}" destId="{378E39CA-7D1F-4109-BCCA-AC96A81F7A39}" srcOrd="1" destOrd="0" presId="urn:microsoft.com/office/officeart/2005/8/layout/hList2"/>
    <dgm:cxn modelId="{DD8B301A-DD2A-4501-933E-16946CAD2C9D}" type="presParOf" srcId="{7D8EA8DF-B934-438D-AD5D-BC63CFC06BCB}" destId="{BA7CBF11-6257-4C6A-B6C1-80B0D7B054AF}" srcOrd="2" destOrd="0" presId="urn:microsoft.com/office/officeart/2005/8/layout/hList2"/>
    <dgm:cxn modelId="{8B5958CE-FAC1-472E-9002-50D274873D74}" type="presParOf" srcId="{09742E94-A0A7-46DE-ADC6-70BF5A064915}" destId="{2E9E62B0-CB8B-47AE-9DC2-B0C9BDE8DC95}" srcOrd="1" destOrd="0" presId="urn:microsoft.com/office/officeart/2005/8/layout/hList2"/>
    <dgm:cxn modelId="{4B0987D1-89B9-491C-96E7-CB57C85D39E8}" type="presParOf" srcId="{09742E94-A0A7-46DE-ADC6-70BF5A064915}" destId="{0138C62B-DAB2-47BF-93BB-4D70936A3DD1}" srcOrd="2" destOrd="0" presId="urn:microsoft.com/office/officeart/2005/8/layout/hList2"/>
    <dgm:cxn modelId="{9ED46167-17ED-46D5-97A0-CDB4EDDA31AA}" type="presParOf" srcId="{0138C62B-DAB2-47BF-93BB-4D70936A3DD1}" destId="{F38C41B6-9F0E-4FFD-B219-CAFA55473614}" srcOrd="0" destOrd="0" presId="urn:microsoft.com/office/officeart/2005/8/layout/hList2"/>
    <dgm:cxn modelId="{46BB600B-A448-4974-B0A9-FDC2E249233B}" type="presParOf" srcId="{0138C62B-DAB2-47BF-93BB-4D70936A3DD1}" destId="{BFD9528D-203B-4DE4-96DB-059EB965934A}" srcOrd="1" destOrd="0" presId="urn:microsoft.com/office/officeart/2005/8/layout/hList2"/>
    <dgm:cxn modelId="{39B2B189-3212-4A51-A40A-05CE8FF0EA14}" type="presParOf" srcId="{0138C62B-DAB2-47BF-93BB-4D70936A3DD1}" destId="{405D97A2-865E-46C4-AB42-BB8A893ED0E0}" srcOrd="2" destOrd="0" presId="urn:microsoft.com/office/officeart/2005/8/layout/hList2"/>
    <dgm:cxn modelId="{EE42329E-E8D0-4EE9-A2A9-85DC6D9183F7}" type="presParOf" srcId="{09742E94-A0A7-46DE-ADC6-70BF5A064915}" destId="{A963454E-E0DF-4D0C-9AEE-77ABB82D8754}" srcOrd="3" destOrd="0" presId="urn:microsoft.com/office/officeart/2005/8/layout/hList2"/>
    <dgm:cxn modelId="{AD5D3DE3-FA19-429C-994C-D40E505EE838}" type="presParOf" srcId="{09742E94-A0A7-46DE-ADC6-70BF5A064915}" destId="{7E503191-064A-4F3E-B0E3-759601B6A226}" srcOrd="4" destOrd="0" presId="urn:microsoft.com/office/officeart/2005/8/layout/hList2"/>
    <dgm:cxn modelId="{CA266A07-95E3-47F4-8B2C-0E0915CBDBE4}" type="presParOf" srcId="{7E503191-064A-4F3E-B0E3-759601B6A226}" destId="{C441EFEF-C770-4856-AEB5-C96360789325}" srcOrd="0" destOrd="0" presId="urn:microsoft.com/office/officeart/2005/8/layout/hList2"/>
    <dgm:cxn modelId="{4394FC99-87B1-4FFF-9E37-999EBFEAE7E5}" type="presParOf" srcId="{7E503191-064A-4F3E-B0E3-759601B6A226}" destId="{FBB7798B-834F-4ABD-A8AA-BFF0D3FC1AC2}" srcOrd="1" destOrd="0" presId="urn:microsoft.com/office/officeart/2005/8/layout/hList2"/>
    <dgm:cxn modelId="{43442270-0876-4E07-A2B9-63C2791D0B2F}" type="presParOf" srcId="{7E503191-064A-4F3E-B0E3-759601B6A226}" destId="{3A46EE46-E933-4892-8629-928DCBFC30A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5793B8-C0B8-4F13-AAAE-19B68E841C4F}"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8C96F9B-3CEC-4066-871E-6737F3082FAF}">
      <dgm:prSet phldrT="[Text]" custT="1"/>
      <dgm:spPr/>
      <dgm:t>
        <a:bodyPr/>
        <a:lstStyle/>
        <a:p>
          <a:r>
            <a:rPr lang="en-US" sz="2800"/>
            <a:t>Can you think of a time a meeting got off-track? Why? </a:t>
          </a:r>
          <a:br>
            <a:rPr lang="en-US" sz="2800"/>
          </a:br>
          <a:r>
            <a:rPr lang="en-US" sz="2800"/>
            <a:t>What strategies did you use to redirect the meeting? </a:t>
          </a:r>
        </a:p>
      </dgm:t>
    </dgm:pt>
    <dgm:pt modelId="{8988440B-55C8-4358-8A01-2EF103CED686}" type="parTrans" cxnId="{787D6BFD-027D-41EF-8FF7-348D91FF39FD}">
      <dgm:prSet/>
      <dgm:spPr/>
      <dgm:t>
        <a:bodyPr/>
        <a:lstStyle/>
        <a:p>
          <a:endParaRPr lang="en-US"/>
        </a:p>
      </dgm:t>
    </dgm:pt>
    <dgm:pt modelId="{20FCB088-9EC4-4FF0-A333-F4A698FF12CD}" type="sibTrans" cxnId="{787D6BFD-027D-41EF-8FF7-348D91FF39FD}">
      <dgm:prSet/>
      <dgm:spPr/>
      <dgm:t>
        <a:bodyPr/>
        <a:lstStyle/>
        <a:p>
          <a:endParaRPr lang="en-US"/>
        </a:p>
      </dgm:t>
    </dgm:pt>
    <dgm:pt modelId="{9B1C6416-3AD0-40DA-BDC9-A5228EC58EC8}" type="pres">
      <dgm:prSet presAssocID="{585793B8-C0B8-4F13-AAAE-19B68E841C4F}" presName="diagram" presStyleCnt="0">
        <dgm:presLayoutVars>
          <dgm:dir/>
          <dgm:resizeHandles val="exact"/>
        </dgm:presLayoutVars>
      </dgm:prSet>
      <dgm:spPr/>
    </dgm:pt>
    <dgm:pt modelId="{D3BA6468-EA7E-4A4D-9337-FCA79169089B}" type="pres">
      <dgm:prSet presAssocID="{08C96F9B-3CEC-4066-871E-6737F3082FAF}" presName="node" presStyleLbl="node1" presStyleIdx="0" presStyleCnt="1" custScaleY="150464" custLinFactNeighborX="548" custLinFactNeighborY="-5744">
        <dgm:presLayoutVars>
          <dgm:bulletEnabled val="1"/>
        </dgm:presLayoutVars>
      </dgm:prSet>
      <dgm:spPr/>
    </dgm:pt>
  </dgm:ptLst>
  <dgm:cxnLst>
    <dgm:cxn modelId="{B3F0961B-C355-41F3-9032-0998BCEFE493}" type="presOf" srcId="{585793B8-C0B8-4F13-AAAE-19B68E841C4F}" destId="{9B1C6416-3AD0-40DA-BDC9-A5228EC58EC8}" srcOrd="0" destOrd="0" presId="urn:microsoft.com/office/officeart/2005/8/layout/default"/>
    <dgm:cxn modelId="{0BB9DB8B-EA60-4CE3-9D7E-E9D001398901}" type="presOf" srcId="{08C96F9B-3CEC-4066-871E-6737F3082FAF}" destId="{D3BA6468-EA7E-4A4D-9337-FCA79169089B}" srcOrd="0" destOrd="0" presId="urn:microsoft.com/office/officeart/2005/8/layout/default"/>
    <dgm:cxn modelId="{787D6BFD-027D-41EF-8FF7-348D91FF39FD}" srcId="{585793B8-C0B8-4F13-AAAE-19B68E841C4F}" destId="{08C96F9B-3CEC-4066-871E-6737F3082FAF}" srcOrd="0" destOrd="0" parTransId="{8988440B-55C8-4358-8A01-2EF103CED686}" sibTransId="{20FCB088-9EC4-4FF0-A333-F4A698FF12CD}"/>
    <dgm:cxn modelId="{72C7ED6B-20AD-4371-98F5-3773F5C19E74}" type="presParOf" srcId="{9B1C6416-3AD0-40DA-BDC9-A5228EC58EC8}" destId="{D3BA6468-EA7E-4A4D-9337-FCA79169089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FF1FCA-4BE6-4C21-AF57-EF51C150773E}"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E9B76264-FCEC-4DAD-A92F-A2E057DA4B0B}">
      <dgm:prSet phldrT="[Text]" custT="1"/>
      <dgm:spPr/>
      <dgm:t>
        <a:bodyPr/>
        <a:lstStyle/>
        <a:p>
          <a:r>
            <a:rPr lang="en-US" sz="2600"/>
            <a:t>“Student K received a 215 on the state reading assessment. This indicates he is below grade level. Students in his grade level must score a 255 to be considered on level. In reviewing sections, Student K’s strengths were in locating main ideas, but he struggled with integrating key details. Does anyone have questions about this assessment or need more information?” </a:t>
          </a:r>
        </a:p>
      </dgm:t>
    </dgm:pt>
    <dgm:pt modelId="{63481F86-0D16-4D7B-8D18-DEA5BC2D9B09}" type="parTrans" cxnId="{E7D81D70-C56B-45EA-A60A-602A23A85FC4}">
      <dgm:prSet/>
      <dgm:spPr/>
      <dgm:t>
        <a:bodyPr/>
        <a:lstStyle/>
        <a:p>
          <a:endParaRPr lang="en-US"/>
        </a:p>
      </dgm:t>
    </dgm:pt>
    <dgm:pt modelId="{95238981-1B40-4CC9-A9F6-B9FDF80584BB}" type="sibTrans" cxnId="{E7D81D70-C56B-45EA-A60A-602A23A85FC4}">
      <dgm:prSet/>
      <dgm:spPr/>
      <dgm:t>
        <a:bodyPr/>
        <a:lstStyle/>
        <a:p>
          <a:endParaRPr lang="en-US"/>
        </a:p>
      </dgm:t>
    </dgm:pt>
    <dgm:pt modelId="{A90121CE-8EEC-4556-A6A1-8D1296C5D0C3}" type="pres">
      <dgm:prSet presAssocID="{F9FF1FCA-4BE6-4C21-AF57-EF51C150773E}" presName="diagram" presStyleCnt="0">
        <dgm:presLayoutVars>
          <dgm:dir/>
          <dgm:resizeHandles val="exact"/>
        </dgm:presLayoutVars>
      </dgm:prSet>
      <dgm:spPr/>
    </dgm:pt>
    <dgm:pt modelId="{072115E1-1268-4F06-A1D2-3580A49A1519}" type="pres">
      <dgm:prSet presAssocID="{E9B76264-FCEC-4DAD-A92F-A2E057DA4B0B}" presName="node" presStyleLbl="node1" presStyleIdx="0" presStyleCnt="1" custScaleX="93753" custScaleY="62771">
        <dgm:presLayoutVars>
          <dgm:bulletEnabled val="1"/>
        </dgm:presLayoutVars>
      </dgm:prSet>
      <dgm:spPr/>
    </dgm:pt>
  </dgm:ptLst>
  <dgm:cxnLst>
    <dgm:cxn modelId="{6CEFE70E-28DF-41BF-AD9C-C87631876D6F}" type="presOf" srcId="{F9FF1FCA-4BE6-4C21-AF57-EF51C150773E}" destId="{A90121CE-8EEC-4556-A6A1-8D1296C5D0C3}" srcOrd="0" destOrd="0" presId="urn:microsoft.com/office/officeart/2005/8/layout/default"/>
    <dgm:cxn modelId="{94043234-DCB1-44EE-8F3D-35EBAE54AEE5}" type="presOf" srcId="{E9B76264-FCEC-4DAD-A92F-A2E057DA4B0B}" destId="{072115E1-1268-4F06-A1D2-3580A49A1519}" srcOrd="0" destOrd="0" presId="urn:microsoft.com/office/officeart/2005/8/layout/default"/>
    <dgm:cxn modelId="{E7D81D70-C56B-45EA-A60A-602A23A85FC4}" srcId="{F9FF1FCA-4BE6-4C21-AF57-EF51C150773E}" destId="{E9B76264-FCEC-4DAD-A92F-A2E057DA4B0B}" srcOrd="0" destOrd="0" parTransId="{63481F86-0D16-4D7B-8D18-DEA5BC2D9B09}" sibTransId="{95238981-1B40-4CC9-A9F6-B9FDF80584BB}"/>
    <dgm:cxn modelId="{CD5FEFE8-9C75-43DF-9921-80B5FDCB9D01}" type="presParOf" srcId="{A90121CE-8EEC-4556-A6A1-8D1296C5D0C3}" destId="{072115E1-1268-4F06-A1D2-3580A49A151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95A3BA-38EE-4E0F-8F71-1710A1C2B68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35DFE6-6439-49DE-8CA8-9C28E60E09DF}">
      <dgm:prSet phldrT="[Text]" phldr="0" custT="1"/>
      <dgm:spPr>
        <a:solidFill>
          <a:schemeClr val="accent2">
            <a:lumMod val="75000"/>
          </a:schemeClr>
        </a:solidFill>
      </dgm:spPr>
      <dgm:t>
        <a:bodyPr/>
        <a:lstStyle/>
        <a:p>
          <a:pPr algn="ctr"/>
          <a:r>
            <a:rPr lang="en-US" sz="2600">
              <a:latin typeface="+mn-lt"/>
            </a:rPr>
            <a:t>How do I document follow-up activities? </a:t>
          </a:r>
        </a:p>
      </dgm:t>
    </dgm:pt>
    <dgm:pt modelId="{9EE5012F-8C7F-4E93-9BDA-E50480B5B7C7}" type="parTrans" cxnId="{77A80A46-1D8B-48CB-AB88-4B2B44B0D0E5}">
      <dgm:prSet/>
      <dgm:spPr/>
      <dgm:t>
        <a:bodyPr/>
        <a:lstStyle/>
        <a:p>
          <a:pPr algn="ctr"/>
          <a:endParaRPr lang="en-US" sz="2600">
            <a:latin typeface="+mn-lt"/>
          </a:endParaRPr>
        </a:p>
      </dgm:t>
    </dgm:pt>
    <dgm:pt modelId="{96BEC529-AB31-4B5F-A9C8-E7D983F9EEB3}" type="sibTrans" cxnId="{77A80A46-1D8B-48CB-AB88-4B2B44B0D0E5}">
      <dgm:prSet/>
      <dgm:spPr/>
      <dgm:t>
        <a:bodyPr/>
        <a:lstStyle/>
        <a:p>
          <a:pPr algn="ctr"/>
          <a:endParaRPr lang="en-US" sz="2600">
            <a:latin typeface="+mn-lt"/>
          </a:endParaRPr>
        </a:p>
      </dgm:t>
    </dgm:pt>
    <dgm:pt modelId="{07012FFC-BFB0-4731-B275-31A8CD143931}">
      <dgm:prSet phldr="0" custT="1"/>
      <dgm:spPr/>
      <dgm:t>
        <a:bodyPr/>
        <a:lstStyle/>
        <a:p>
          <a:pPr algn="ctr" rtl="0"/>
          <a:r>
            <a:rPr lang="en-US" sz="2600">
              <a:latin typeface="+mn-lt"/>
            </a:rPr>
            <a:t>How do I welcome people when they arrive? </a:t>
          </a:r>
        </a:p>
      </dgm:t>
    </dgm:pt>
    <dgm:pt modelId="{E9193D0E-0C64-487C-972E-AF0E0EE29531}" type="parTrans" cxnId="{B1E13717-33B1-46C3-8735-AE62947F6F51}">
      <dgm:prSet/>
      <dgm:spPr/>
      <dgm:t>
        <a:bodyPr/>
        <a:lstStyle/>
        <a:p>
          <a:pPr algn="ctr"/>
          <a:endParaRPr lang="en-US" sz="2600">
            <a:latin typeface="+mn-lt"/>
          </a:endParaRPr>
        </a:p>
      </dgm:t>
    </dgm:pt>
    <dgm:pt modelId="{05910A0C-0FF8-46E8-A873-7DDC2B84CC85}" type="sibTrans" cxnId="{B1E13717-33B1-46C3-8735-AE62947F6F51}">
      <dgm:prSet/>
      <dgm:spPr/>
      <dgm:t>
        <a:bodyPr/>
        <a:lstStyle/>
        <a:p>
          <a:pPr algn="ctr"/>
          <a:endParaRPr lang="en-US" sz="2600">
            <a:latin typeface="+mn-lt"/>
          </a:endParaRPr>
        </a:p>
      </dgm:t>
    </dgm:pt>
    <dgm:pt modelId="{F4CFBB16-C991-4CB6-9A93-899CCD1AC4A1}">
      <dgm:prSet phldr="0" custT="1"/>
      <dgm:spPr/>
      <dgm:t>
        <a:bodyPr/>
        <a:lstStyle/>
        <a:p>
          <a:pPr algn="ctr"/>
          <a:r>
            <a:rPr lang="en-US" sz="2600">
              <a:latin typeface="+mn-lt"/>
            </a:rPr>
            <a:t>Do the participants in my meetings equally participate? </a:t>
          </a:r>
        </a:p>
      </dgm:t>
    </dgm:pt>
    <dgm:pt modelId="{38BD1E4A-1E76-4051-B4A9-B4296A8BCA41}" type="parTrans" cxnId="{0D2AB7D1-99DC-4E7A-9038-B1ED991BCEEA}">
      <dgm:prSet/>
      <dgm:spPr/>
      <dgm:t>
        <a:bodyPr/>
        <a:lstStyle/>
        <a:p>
          <a:pPr algn="ctr"/>
          <a:endParaRPr lang="en-US" sz="2600">
            <a:latin typeface="+mn-lt"/>
          </a:endParaRPr>
        </a:p>
      </dgm:t>
    </dgm:pt>
    <dgm:pt modelId="{C92387F0-E8A6-45E0-83EF-25F6439660E0}" type="sibTrans" cxnId="{0D2AB7D1-99DC-4E7A-9038-B1ED991BCEEA}">
      <dgm:prSet/>
      <dgm:spPr/>
      <dgm:t>
        <a:bodyPr/>
        <a:lstStyle/>
        <a:p>
          <a:pPr algn="ctr"/>
          <a:endParaRPr lang="en-US" sz="2600">
            <a:latin typeface="+mn-lt"/>
          </a:endParaRPr>
        </a:p>
      </dgm:t>
    </dgm:pt>
    <dgm:pt modelId="{AF2151AC-1D24-4FD2-A3CE-5975D1843643}">
      <dgm:prSet phldr="0" custT="1"/>
      <dgm:spPr/>
      <dgm:t>
        <a:bodyPr/>
        <a:lstStyle/>
        <a:p>
          <a:pPr algn="ctr"/>
          <a:r>
            <a:rPr lang="en-US" sz="2600">
              <a:latin typeface="+mn-lt"/>
            </a:rPr>
            <a:t>How am I doing at keeping meetings on task and efficient? </a:t>
          </a:r>
        </a:p>
      </dgm:t>
    </dgm:pt>
    <dgm:pt modelId="{4E700773-8A6D-4E6A-83EC-B1476D12C604}" type="parTrans" cxnId="{CCD2AF54-F930-4213-A27E-7B8942A11865}">
      <dgm:prSet/>
      <dgm:spPr/>
      <dgm:t>
        <a:bodyPr/>
        <a:lstStyle/>
        <a:p>
          <a:pPr algn="ctr"/>
          <a:endParaRPr lang="en-US" sz="2600">
            <a:latin typeface="+mn-lt"/>
          </a:endParaRPr>
        </a:p>
      </dgm:t>
    </dgm:pt>
    <dgm:pt modelId="{05FB5F22-7975-448B-B63C-F5F19CA3DBB9}" type="sibTrans" cxnId="{CCD2AF54-F930-4213-A27E-7B8942A11865}">
      <dgm:prSet/>
      <dgm:spPr/>
      <dgm:t>
        <a:bodyPr/>
        <a:lstStyle/>
        <a:p>
          <a:pPr algn="ctr"/>
          <a:endParaRPr lang="en-US" sz="2600">
            <a:latin typeface="+mn-lt"/>
          </a:endParaRPr>
        </a:p>
      </dgm:t>
    </dgm:pt>
    <dgm:pt modelId="{FD297AAA-9337-417C-8993-D99DFA3D7905}">
      <dgm:prSet phldr="0" custT="1"/>
      <dgm:spPr/>
      <dgm:t>
        <a:bodyPr/>
        <a:lstStyle/>
        <a:p>
          <a:pPr algn="ctr"/>
          <a:r>
            <a:rPr lang="en-US" sz="2600">
              <a:latin typeface="+mn-lt"/>
            </a:rPr>
            <a:t>Do I help all members understand data? </a:t>
          </a:r>
        </a:p>
      </dgm:t>
    </dgm:pt>
    <dgm:pt modelId="{B58899DC-84A0-4DBC-AAEC-6E45C13E13F2}" type="parTrans" cxnId="{1CBE01C7-64EA-4EC1-AA4F-2F8D98CE6000}">
      <dgm:prSet/>
      <dgm:spPr/>
      <dgm:t>
        <a:bodyPr/>
        <a:lstStyle/>
        <a:p>
          <a:pPr algn="ctr"/>
          <a:endParaRPr lang="en-US" sz="2600">
            <a:latin typeface="+mn-lt"/>
          </a:endParaRPr>
        </a:p>
      </dgm:t>
    </dgm:pt>
    <dgm:pt modelId="{C5083A53-2682-4FD0-9B8A-A959770003A0}" type="sibTrans" cxnId="{1CBE01C7-64EA-4EC1-AA4F-2F8D98CE6000}">
      <dgm:prSet/>
      <dgm:spPr/>
      <dgm:t>
        <a:bodyPr/>
        <a:lstStyle/>
        <a:p>
          <a:pPr algn="ctr"/>
          <a:endParaRPr lang="en-US" sz="2600">
            <a:latin typeface="+mn-lt"/>
          </a:endParaRPr>
        </a:p>
      </dgm:t>
    </dgm:pt>
    <dgm:pt modelId="{CC63DA95-F0A6-4B03-8B00-194E94675E9A}">
      <dgm:prSet phldr="0" custT="1"/>
      <dgm:spPr>
        <a:solidFill>
          <a:schemeClr val="accent6">
            <a:lumMod val="50000"/>
          </a:schemeClr>
        </a:solidFill>
      </dgm:spPr>
      <dgm:t>
        <a:bodyPr/>
        <a:lstStyle/>
        <a:p>
          <a:pPr algn="ctr"/>
          <a:r>
            <a:rPr lang="en-US" sz="2600">
              <a:latin typeface="+mn-lt"/>
            </a:rPr>
            <a:t>How do I typically summarize the meeting? </a:t>
          </a:r>
        </a:p>
      </dgm:t>
    </dgm:pt>
    <dgm:pt modelId="{CBF5640D-3F8D-4292-A2D0-418C590E268B}" type="parTrans" cxnId="{9F8FB9B3-6689-4EE5-BC25-4B8F2763F4E4}">
      <dgm:prSet/>
      <dgm:spPr/>
      <dgm:t>
        <a:bodyPr/>
        <a:lstStyle/>
        <a:p>
          <a:pPr algn="ctr"/>
          <a:endParaRPr lang="en-US" sz="2600">
            <a:latin typeface="+mn-lt"/>
          </a:endParaRPr>
        </a:p>
      </dgm:t>
    </dgm:pt>
    <dgm:pt modelId="{D632510A-24C3-4772-84E8-AABCFC534608}" type="sibTrans" cxnId="{9F8FB9B3-6689-4EE5-BC25-4B8F2763F4E4}">
      <dgm:prSet/>
      <dgm:spPr/>
      <dgm:t>
        <a:bodyPr/>
        <a:lstStyle/>
        <a:p>
          <a:pPr algn="ctr"/>
          <a:endParaRPr lang="en-US" sz="2600">
            <a:latin typeface="+mn-lt"/>
          </a:endParaRPr>
        </a:p>
      </dgm:t>
    </dgm:pt>
    <dgm:pt modelId="{10E58DAB-E7CA-44F0-84FB-96D54A8BB82E}" type="pres">
      <dgm:prSet presAssocID="{2095A3BA-38EE-4E0F-8F71-1710A1C2B68E}" presName="diagram" presStyleCnt="0">
        <dgm:presLayoutVars>
          <dgm:dir/>
          <dgm:resizeHandles val="exact"/>
        </dgm:presLayoutVars>
      </dgm:prSet>
      <dgm:spPr/>
    </dgm:pt>
    <dgm:pt modelId="{5C71D5DA-DCA6-49B4-9F39-552FBD0D9ADC}" type="pres">
      <dgm:prSet presAssocID="{07012FFC-BFB0-4731-B275-31A8CD143931}" presName="node" presStyleLbl="node1" presStyleIdx="0" presStyleCnt="6">
        <dgm:presLayoutVars>
          <dgm:bulletEnabled val="1"/>
        </dgm:presLayoutVars>
      </dgm:prSet>
      <dgm:spPr/>
    </dgm:pt>
    <dgm:pt modelId="{F83AD437-EBDA-4EFF-B58F-9CEA55AC64C2}" type="pres">
      <dgm:prSet presAssocID="{05910A0C-0FF8-46E8-A873-7DDC2B84CC85}" presName="sibTrans" presStyleCnt="0"/>
      <dgm:spPr/>
    </dgm:pt>
    <dgm:pt modelId="{302AEBBE-30C1-4F77-8F49-7AF14A5A3E0E}" type="pres">
      <dgm:prSet presAssocID="{F4CFBB16-C991-4CB6-9A93-899CCD1AC4A1}" presName="node" presStyleLbl="node1" presStyleIdx="1" presStyleCnt="6">
        <dgm:presLayoutVars>
          <dgm:bulletEnabled val="1"/>
        </dgm:presLayoutVars>
      </dgm:prSet>
      <dgm:spPr/>
    </dgm:pt>
    <dgm:pt modelId="{6AC747B5-356A-45E4-99A3-B3FCE56D99A6}" type="pres">
      <dgm:prSet presAssocID="{C92387F0-E8A6-45E0-83EF-25F6439660E0}" presName="sibTrans" presStyleCnt="0"/>
      <dgm:spPr/>
    </dgm:pt>
    <dgm:pt modelId="{A781EADB-569B-471C-A709-ADD5422DB5B7}" type="pres">
      <dgm:prSet presAssocID="{AF2151AC-1D24-4FD2-A3CE-5975D1843643}" presName="node" presStyleLbl="node1" presStyleIdx="2" presStyleCnt="6">
        <dgm:presLayoutVars>
          <dgm:bulletEnabled val="1"/>
        </dgm:presLayoutVars>
      </dgm:prSet>
      <dgm:spPr/>
    </dgm:pt>
    <dgm:pt modelId="{D349913A-1012-4358-9378-D8C45E4AE1A3}" type="pres">
      <dgm:prSet presAssocID="{05FB5F22-7975-448B-B63C-F5F19CA3DBB9}" presName="sibTrans" presStyleCnt="0"/>
      <dgm:spPr/>
    </dgm:pt>
    <dgm:pt modelId="{870D4279-A210-4E21-9299-AF71ED94EA39}" type="pres">
      <dgm:prSet presAssocID="{FD297AAA-9337-417C-8993-D99DFA3D7905}" presName="node" presStyleLbl="node1" presStyleIdx="3" presStyleCnt="6">
        <dgm:presLayoutVars>
          <dgm:bulletEnabled val="1"/>
        </dgm:presLayoutVars>
      </dgm:prSet>
      <dgm:spPr/>
    </dgm:pt>
    <dgm:pt modelId="{57E4BDD6-9630-4A38-BD87-A385C08F6B5F}" type="pres">
      <dgm:prSet presAssocID="{C5083A53-2682-4FD0-9B8A-A959770003A0}" presName="sibTrans" presStyleCnt="0"/>
      <dgm:spPr/>
    </dgm:pt>
    <dgm:pt modelId="{4D348647-3226-4A4C-ACFA-958D7FC205FE}" type="pres">
      <dgm:prSet presAssocID="{CC63DA95-F0A6-4B03-8B00-194E94675E9A}" presName="node" presStyleLbl="node1" presStyleIdx="4" presStyleCnt="6">
        <dgm:presLayoutVars>
          <dgm:bulletEnabled val="1"/>
        </dgm:presLayoutVars>
      </dgm:prSet>
      <dgm:spPr/>
    </dgm:pt>
    <dgm:pt modelId="{E312654F-9F94-43E8-BF65-A4EFA6187278}" type="pres">
      <dgm:prSet presAssocID="{D632510A-24C3-4772-84E8-AABCFC534608}" presName="sibTrans" presStyleCnt="0"/>
      <dgm:spPr/>
    </dgm:pt>
    <dgm:pt modelId="{6088AFA2-BD0A-49C2-8892-1C5F50B7E82E}" type="pres">
      <dgm:prSet presAssocID="{B235DFE6-6439-49DE-8CA8-9C28E60E09DF}" presName="node" presStyleLbl="node1" presStyleIdx="5" presStyleCnt="6">
        <dgm:presLayoutVars>
          <dgm:bulletEnabled val="1"/>
        </dgm:presLayoutVars>
      </dgm:prSet>
      <dgm:spPr/>
    </dgm:pt>
  </dgm:ptLst>
  <dgm:cxnLst>
    <dgm:cxn modelId="{6542D80D-314B-427D-82B3-5AC71675F98F}" type="presOf" srcId="{F4CFBB16-C991-4CB6-9A93-899CCD1AC4A1}" destId="{302AEBBE-30C1-4F77-8F49-7AF14A5A3E0E}" srcOrd="0" destOrd="0" presId="urn:microsoft.com/office/officeart/2005/8/layout/default"/>
    <dgm:cxn modelId="{7EC30913-5698-49B6-8043-6DE4CBC2FE14}" type="presOf" srcId="{CC63DA95-F0A6-4B03-8B00-194E94675E9A}" destId="{4D348647-3226-4A4C-ACFA-958D7FC205FE}" srcOrd="0" destOrd="0" presId="urn:microsoft.com/office/officeart/2005/8/layout/default"/>
    <dgm:cxn modelId="{B1E13717-33B1-46C3-8735-AE62947F6F51}" srcId="{2095A3BA-38EE-4E0F-8F71-1710A1C2B68E}" destId="{07012FFC-BFB0-4731-B275-31A8CD143931}" srcOrd="0" destOrd="0" parTransId="{E9193D0E-0C64-487C-972E-AF0E0EE29531}" sibTransId="{05910A0C-0FF8-46E8-A873-7DDC2B84CC85}"/>
    <dgm:cxn modelId="{33A9E236-9E8B-47E9-B19F-57E920B35E8A}" type="presOf" srcId="{B235DFE6-6439-49DE-8CA8-9C28E60E09DF}" destId="{6088AFA2-BD0A-49C2-8892-1C5F50B7E82E}" srcOrd="0" destOrd="0" presId="urn:microsoft.com/office/officeart/2005/8/layout/default"/>
    <dgm:cxn modelId="{77A80A46-1D8B-48CB-AB88-4B2B44B0D0E5}" srcId="{2095A3BA-38EE-4E0F-8F71-1710A1C2B68E}" destId="{B235DFE6-6439-49DE-8CA8-9C28E60E09DF}" srcOrd="5" destOrd="0" parTransId="{9EE5012F-8C7F-4E93-9BDA-E50480B5B7C7}" sibTransId="{96BEC529-AB31-4B5F-A9C8-E7D983F9EEB3}"/>
    <dgm:cxn modelId="{CCD2AF54-F930-4213-A27E-7B8942A11865}" srcId="{2095A3BA-38EE-4E0F-8F71-1710A1C2B68E}" destId="{AF2151AC-1D24-4FD2-A3CE-5975D1843643}" srcOrd="2" destOrd="0" parTransId="{4E700773-8A6D-4E6A-83EC-B1476D12C604}" sibTransId="{05FB5F22-7975-448B-B63C-F5F19CA3DBB9}"/>
    <dgm:cxn modelId="{774081A3-8DB7-400B-9EDA-63E0427D68F4}" type="presOf" srcId="{2095A3BA-38EE-4E0F-8F71-1710A1C2B68E}" destId="{10E58DAB-E7CA-44F0-84FB-96D54A8BB82E}" srcOrd="0" destOrd="0" presId="urn:microsoft.com/office/officeart/2005/8/layout/default"/>
    <dgm:cxn modelId="{9F8FB9B3-6689-4EE5-BC25-4B8F2763F4E4}" srcId="{2095A3BA-38EE-4E0F-8F71-1710A1C2B68E}" destId="{CC63DA95-F0A6-4B03-8B00-194E94675E9A}" srcOrd="4" destOrd="0" parTransId="{CBF5640D-3F8D-4292-A2D0-418C590E268B}" sibTransId="{D632510A-24C3-4772-84E8-AABCFC534608}"/>
    <dgm:cxn modelId="{1CBE01C7-64EA-4EC1-AA4F-2F8D98CE6000}" srcId="{2095A3BA-38EE-4E0F-8F71-1710A1C2B68E}" destId="{FD297AAA-9337-417C-8993-D99DFA3D7905}" srcOrd="3" destOrd="0" parTransId="{B58899DC-84A0-4DBC-AAEC-6E45C13E13F2}" sibTransId="{C5083A53-2682-4FD0-9B8A-A959770003A0}"/>
    <dgm:cxn modelId="{548219D0-316A-4296-9472-201BCFBB75CB}" type="presOf" srcId="{AF2151AC-1D24-4FD2-A3CE-5975D1843643}" destId="{A781EADB-569B-471C-A709-ADD5422DB5B7}" srcOrd="0" destOrd="0" presId="urn:microsoft.com/office/officeart/2005/8/layout/default"/>
    <dgm:cxn modelId="{0D2AB7D1-99DC-4E7A-9038-B1ED991BCEEA}" srcId="{2095A3BA-38EE-4E0F-8F71-1710A1C2B68E}" destId="{F4CFBB16-C991-4CB6-9A93-899CCD1AC4A1}" srcOrd="1" destOrd="0" parTransId="{38BD1E4A-1E76-4051-B4A9-B4296A8BCA41}" sibTransId="{C92387F0-E8A6-45E0-83EF-25F6439660E0}"/>
    <dgm:cxn modelId="{AA1934DB-4546-4B77-BBEA-F8279111B5A8}" type="presOf" srcId="{FD297AAA-9337-417C-8993-D99DFA3D7905}" destId="{870D4279-A210-4E21-9299-AF71ED94EA39}" srcOrd="0" destOrd="0" presId="urn:microsoft.com/office/officeart/2005/8/layout/default"/>
    <dgm:cxn modelId="{81F02EE9-D148-4AA8-9A47-95B02DEAA4D7}" type="presOf" srcId="{07012FFC-BFB0-4731-B275-31A8CD143931}" destId="{5C71D5DA-DCA6-49B4-9F39-552FBD0D9ADC}" srcOrd="0" destOrd="0" presId="urn:microsoft.com/office/officeart/2005/8/layout/default"/>
    <dgm:cxn modelId="{F17D2012-9884-40A8-80D2-9EC8760CDD2F}" type="presParOf" srcId="{10E58DAB-E7CA-44F0-84FB-96D54A8BB82E}" destId="{5C71D5DA-DCA6-49B4-9F39-552FBD0D9ADC}" srcOrd="0" destOrd="0" presId="urn:microsoft.com/office/officeart/2005/8/layout/default"/>
    <dgm:cxn modelId="{CBC4AD1A-965F-4A10-A4B6-80AB9328AD77}" type="presParOf" srcId="{10E58DAB-E7CA-44F0-84FB-96D54A8BB82E}" destId="{F83AD437-EBDA-4EFF-B58F-9CEA55AC64C2}" srcOrd="1" destOrd="0" presId="urn:microsoft.com/office/officeart/2005/8/layout/default"/>
    <dgm:cxn modelId="{8FD90EFF-D34D-46D9-84F8-AAB07AFED97A}" type="presParOf" srcId="{10E58DAB-E7CA-44F0-84FB-96D54A8BB82E}" destId="{302AEBBE-30C1-4F77-8F49-7AF14A5A3E0E}" srcOrd="2" destOrd="0" presId="urn:microsoft.com/office/officeart/2005/8/layout/default"/>
    <dgm:cxn modelId="{BBA0BE09-4E4C-480C-9F37-3ED08BF184A7}" type="presParOf" srcId="{10E58DAB-E7CA-44F0-84FB-96D54A8BB82E}" destId="{6AC747B5-356A-45E4-99A3-B3FCE56D99A6}" srcOrd="3" destOrd="0" presId="urn:microsoft.com/office/officeart/2005/8/layout/default"/>
    <dgm:cxn modelId="{4B0381B2-6807-44AE-8BD7-5E86FA43171E}" type="presParOf" srcId="{10E58DAB-E7CA-44F0-84FB-96D54A8BB82E}" destId="{A781EADB-569B-471C-A709-ADD5422DB5B7}" srcOrd="4" destOrd="0" presId="urn:microsoft.com/office/officeart/2005/8/layout/default"/>
    <dgm:cxn modelId="{93ACAD69-9CC4-49FF-A440-0AD14FB3AF7F}" type="presParOf" srcId="{10E58DAB-E7CA-44F0-84FB-96D54A8BB82E}" destId="{D349913A-1012-4358-9378-D8C45E4AE1A3}" srcOrd="5" destOrd="0" presId="urn:microsoft.com/office/officeart/2005/8/layout/default"/>
    <dgm:cxn modelId="{35F0EAC3-5F00-473C-B05F-F50871FDD780}" type="presParOf" srcId="{10E58DAB-E7CA-44F0-84FB-96D54A8BB82E}" destId="{870D4279-A210-4E21-9299-AF71ED94EA39}" srcOrd="6" destOrd="0" presId="urn:microsoft.com/office/officeart/2005/8/layout/default"/>
    <dgm:cxn modelId="{B84E83E7-F98A-45C9-B4CE-FFE0C4803B75}" type="presParOf" srcId="{10E58DAB-E7CA-44F0-84FB-96D54A8BB82E}" destId="{57E4BDD6-9630-4A38-BD87-A385C08F6B5F}" srcOrd="7" destOrd="0" presId="urn:microsoft.com/office/officeart/2005/8/layout/default"/>
    <dgm:cxn modelId="{86E899A5-87B0-4618-9B99-D02948E1EE75}" type="presParOf" srcId="{10E58DAB-E7CA-44F0-84FB-96D54A8BB82E}" destId="{4D348647-3226-4A4C-ACFA-958D7FC205FE}" srcOrd="8" destOrd="0" presId="urn:microsoft.com/office/officeart/2005/8/layout/default"/>
    <dgm:cxn modelId="{F5A13D19-7DE4-4CDA-A25F-CAAEED972D47}" type="presParOf" srcId="{10E58DAB-E7CA-44F0-84FB-96D54A8BB82E}" destId="{E312654F-9F94-43E8-BF65-A4EFA6187278}" srcOrd="9" destOrd="0" presId="urn:microsoft.com/office/officeart/2005/8/layout/default"/>
    <dgm:cxn modelId="{AD94F8E2-8F21-4460-9759-6AEC2DF876E8}" type="presParOf" srcId="{10E58DAB-E7CA-44F0-84FB-96D54A8BB82E}" destId="{6088AFA2-BD0A-49C2-8892-1C5F50B7E82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424CD8-BEC9-4A2A-AA26-32A545F8A1C8}"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B3E31650-FDBD-4B6D-B5C3-7AF2869D67C2}">
      <dgm:prSet phldrT="[Text]"/>
      <dgm:spPr/>
      <dgm:t>
        <a:bodyPr/>
        <a:lstStyle/>
        <a:p>
          <a:r>
            <a:rPr lang="en-US"/>
            <a:t>HLP 1</a:t>
          </a:r>
        </a:p>
      </dgm:t>
    </dgm:pt>
    <dgm:pt modelId="{AF4B9851-C8BF-4610-9F7D-46A54EE7807E}" type="parTrans" cxnId="{1B47BF0F-519B-4351-900F-7F42314DC0F5}">
      <dgm:prSet/>
      <dgm:spPr/>
      <dgm:t>
        <a:bodyPr/>
        <a:lstStyle/>
        <a:p>
          <a:endParaRPr lang="en-US"/>
        </a:p>
      </dgm:t>
    </dgm:pt>
    <dgm:pt modelId="{7F4504BD-60D6-45BB-A794-8BCEF37E03AB}" type="sibTrans" cxnId="{1B47BF0F-519B-4351-900F-7F42314DC0F5}">
      <dgm:prSet/>
      <dgm:spPr/>
      <dgm:t>
        <a:bodyPr/>
        <a:lstStyle/>
        <a:p>
          <a:endParaRPr lang="en-US"/>
        </a:p>
      </dgm:t>
    </dgm:pt>
    <dgm:pt modelId="{DF40200E-C6C5-42BA-8C3F-495A6B135DD0}">
      <dgm:prSet phldrT="[Text]" custT="1"/>
      <dgm:spPr/>
      <dgm:t>
        <a:bodyPr/>
        <a:lstStyle/>
        <a:p>
          <a:pPr>
            <a:buFont typeface="Wingdings" panose="05000000000000000000" pitchFamily="2" charset="2"/>
            <a:buChar char="§"/>
          </a:pPr>
          <a:r>
            <a:rPr lang="en-US" sz="2800"/>
            <a:t>Collaborate with professionals to increase student success.</a:t>
          </a:r>
        </a:p>
      </dgm:t>
    </dgm:pt>
    <dgm:pt modelId="{797B6E9E-652B-4499-B4F3-919D5239C11E}" type="parTrans" cxnId="{17C1459C-E74F-4608-B483-87A26457B48A}">
      <dgm:prSet/>
      <dgm:spPr/>
      <dgm:t>
        <a:bodyPr/>
        <a:lstStyle/>
        <a:p>
          <a:endParaRPr lang="en-US"/>
        </a:p>
      </dgm:t>
    </dgm:pt>
    <dgm:pt modelId="{B3AFFF64-27C6-4190-8A49-7FEB691C207C}" type="sibTrans" cxnId="{17C1459C-E74F-4608-B483-87A26457B48A}">
      <dgm:prSet/>
      <dgm:spPr/>
      <dgm:t>
        <a:bodyPr/>
        <a:lstStyle/>
        <a:p>
          <a:endParaRPr lang="en-US"/>
        </a:p>
      </dgm:t>
    </dgm:pt>
    <dgm:pt modelId="{6555DAD9-783F-428A-98B7-A00C14528AD4}">
      <dgm:prSet phldrT="[Text]"/>
      <dgm:spPr/>
      <dgm:t>
        <a:bodyPr/>
        <a:lstStyle/>
        <a:p>
          <a:r>
            <a:rPr lang="en-US"/>
            <a:t>HLP 3</a:t>
          </a:r>
        </a:p>
      </dgm:t>
    </dgm:pt>
    <dgm:pt modelId="{F3CF3735-E90F-4DCB-981C-4934D385617E}" type="parTrans" cxnId="{82CE9742-9911-4574-A5B0-CCA325D07015}">
      <dgm:prSet/>
      <dgm:spPr/>
      <dgm:t>
        <a:bodyPr/>
        <a:lstStyle/>
        <a:p>
          <a:endParaRPr lang="en-US"/>
        </a:p>
      </dgm:t>
    </dgm:pt>
    <dgm:pt modelId="{B07D7D8C-830D-48DE-98A3-A64870FB3714}" type="sibTrans" cxnId="{82CE9742-9911-4574-A5B0-CCA325D07015}">
      <dgm:prSet/>
      <dgm:spPr/>
      <dgm:t>
        <a:bodyPr/>
        <a:lstStyle/>
        <a:p>
          <a:endParaRPr lang="en-US"/>
        </a:p>
      </dgm:t>
    </dgm:pt>
    <dgm:pt modelId="{FD35D09F-4AB3-4642-964C-569F88591AAD}">
      <dgm:prSet phldrT="[Text]" custT="1"/>
      <dgm:spPr/>
      <dgm:t>
        <a:bodyPr/>
        <a:lstStyle/>
        <a:p>
          <a:pPr>
            <a:buFont typeface="Wingdings" panose="05000000000000000000" pitchFamily="2" charset="2"/>
            <a:buChar char="§"/>
          </a:pPr>
          <a:r>
            <a:rPr lang="en-US" sz="2800"/>
            <a:t>Collaborate with families to support student learning and secure needed services.</a:t>
          </a:r>
        </a:p>
      </dgm:t>
    </dgm:pt>
    <dgm:pt modelId="{6697A311-CE5C-48C9-B5F6-0587D59076B2}" type="parTrans" cxnId="{054CD353-81C1-484E-911B-54C69E11421E}">
      <dgm:prSet/>
      <dgm:spPr/>
      <dgm:t>
        <a:bodyPr/>
        <a:lstStyle/>
        <a:p>
          <a:endParaRPr lang="en-US"/>
        </a:p>
      </dgm:t>
    </dgm:pt>
    <dgm:pt modelId="{6C08BA3E-99F1-459C-83C1-A881339E6887}" type="sibTrans" cxnId="{054CD353-81C1-484E-911B-54C69E11421E}">
      <dgm:prSet/>
      <dgm:spPr/>
      <dgm:t>
        <a:bodyPr/>
        <a:lstStyle/>
        <a:p>
          <a:endParaRPr lang="en-US"/>
        </a:p>
      </dgm:t>
    </dgm:pt>
    <dgm:pt modelId="{792452C7-E74C-48BF-8985-10ABE2FCCCE1}" type="pres">
      <dgm:prSet presAssocID="{C8424CD8-BEC9-4A2A-AA26-32A545F8A1C8}" presName="Name0" presStyleCnt="0">
        <dgm:presLayoutVars>
          <dgm:dir/>
          <dgm:animLvl val="lvl"/>
          <dgm:resizeHandles val="exact"/>
        </dgm:presLayoutVars>
      </dgm:prSet>
      <dgm:spPr/>
    </dgm:pt>
    <dgm:pt modelId="{52DDD95E-AEF0-4A3C-A71D-D1BFBB95B240}" type="pres">
      <dgm:prSet presAssocID="{B3E31650-FDBD-4B6D-B5C3-7AF2869D67C2}" presName="composite" presStyleCnt="0"/>
      <dgm:spPr/>
    </dgm:pt>
    <dgm:pt modelId="{2182EE14-7F7B-494E-8255-5E5F4A039EAF}" type="pres">
      <dgm:prSet presAssocID="{B3E31650-FDBD-4B6D-B5C3-7AF2869D67C2}" presName="parTx" presStyleLbl="alignNode1" presStyleIdx="0" presStyleCnt="2">
        <dgm:presLayoutVars>
          <dgm:chMax val="0"/>
          <dgm:chPref val="0"/>
          <dgm:bulletEnabled val="1"/>
        </dgm:presLayoutVars>
      </dgm:prSet>
      <dgm:spPr/>
    </dgm:pt>
    <dgm:pt modelId="{24A6F5F1-C7BD-47D1-A5C6-F51E69D02A4B}" type="pres">
      <dgm:prSet presAssocID="{B3E31650-FDBD-4B6D-B5C3-7AF2869D67C2}" presName="desTx" presStyleLbl="alignAccFollowNode1" presStyleIdx="0" presStyleCnt="2">
        <dgm:presLayoutVars>
          <dgm:bulletEnabled val="1"/>
        </dgm:presLayoutVars>
      </dgm:prSet>
      <dgm:spPr/>
    </dgm:pt>
    <dgm:pt modelId="{AD4CA405-832D-4F1D-9634-1EBD5D030160}" type="pres">
      <dgm:prSet presAssocID="{7F4504BD-60D6-45BB-A794-8BCEF37E03AB}" presName="space" presStyleCnt="0"/>
      <dgm:spPr/>
    </dgm:pt>
    <dgm:pt modelId="{33B19ED9-ACA6-4FF6-B34D-29B18B95EFC5}" type="pres">
      <dgm:prSet presAssocID="{6555DAD9-783F-428A-98B7-A00C14528AD4}" presName="composite" presStyleCnt="0"/>
      <dgm:spPr/>
    </dgm:pt>
    <dgm:pt modelId="{1EF31FFA-7983-4F25-B432-C75257D49C07}" type="pres">
      <dgm:prSet presAssocID="{6555DAD9-783F-428A-98B7-A00C14528AD4}" presName="parTx" presStyleLbl="alignNode1" presStyleIdx="1" presStyleCnt="2">
        <dgm:presLayoutVars>
          <dgm:chMax val="0"/>
          <dgm:chPref val="0"/>
          <dgm:bulletEnabled val="1"/>
        </dgm:presLayoutVars>
      </dgm:prSet>
      <dgm:spPr/>
    </dgm:pt>
    <dgm:pt modelId="{AD50F979-4B01-4893-A70E-A5B8F6124BC4}" type="pres">
      <dgm:prSet presAssocID="{6555DAD9-783F-428A-98B7-A00C14528AD4}" presName="desTx" presStyleLbl="alignAccFollowNode1" presStyleIdx="1" presStyleCnt="2">
        <dgm:presLayoutVars>
          <dgm:bulletEnabled val="1"/>
        </dgm:presLayoutVars>
      </dgm:prSet>
      <dgm:spPr/>
    </dgm:pt>
  </dgm:ptLst>
  <dgm:cxnLst>
    <dgm:cxn modelId="{40584B02-46F9-4E81-BCF4-BF08378A927A}" type="presOf" srcId="{B3E31650-FDBD-4B6D-B5C3-7AF2869D67C2}" destId="{2182EE14-7F7B-494E-8255-5E5F4A039EAF}" srcOrd="0" destOrd="0" presId="urn:microsoft.com/office/officeart/2005/8/layout/hList1"/>
    <dgm:cxn modelId="{1B47BF0F-519B-4351-900F-7F42314DC0F5}" srcId="{C8424CD8-BEC9-4A2A-AA26-32A545F8A1C8}" destId="{B3E31650-FDBD-4B6D-B5C3-7AF2869D67C2}" srcOrd="0" destOrd="0" parTransId="{AF4B9851-C8BF-4610-9F7D-46A54EE7807E}" sibTransId="{7F4504BD-60D6-45BB-A794-8BCEF37E03AB}"/>
    <dgm:cxn modelId="{C0070823-9BD3-4396-8204-D5B208501E5D}" type="presOf" srcId="{DF40200E-C6C5-42BA-8C3F-495A6B135DD0}" destId="{24A6F5F1-C7BD-47D1-A5C6-F51E69D02A4B}" srcOrd="0" destOrd="0" presId="urn:microsoft.com/office/officeart/2005/8/layout/hList1"/>
    <dgm:cxn modelId="{82CE9742-9911-4574-A5B0-CCA325D07015}" srcId="{C8424CD8-BEC9-4A2A-AA26-32A545F8A1C8}" destId="{6555DAD9-783F-428A-98B7-A00C14528AD4}" srcOrd="1" destOrd="0" parTransId="{F3CF3735-E90F-4DCB-981C-4934D385617E}" sibTransId="{B07D7D8C-830D-48DE-98A3-A64870FB3714}"/>
    <dgm:cxn modelId="{054CD353-81C1-484E-911B-54C69E11421E}" srcId="{6555DAD9-783F-428A-98B7-A00C14528AD4}" destId="{FD35D09F-4AB3-4642-964C-569F88591AAD}" srcOrd="0" destOrd="0" parTransId="{6697A311-CE5C-48C9-B5F6-0587D59076B2}" sibTransId="{6C08BA3E-99F1-459C-83C1-A881339E6887}"/>
    <dgm:cxn modelId="{17C1459C-E74F-4608-B483-87A26457B48A}" srcId="{B3E31650-FDBD-4B6D-B5C3-7AF2869D67C2}" destId="{DF40200E-C6C5-42BA-8C3F-495A6B135DD0}" srcOrd="0" destOrd="0" parTransId="{797B6E9E-652B-4499-B4F3-919D5239C11E}" sibTransId="{B3AFFF64-27C6-4190-8A49-7FEB691C207C}"/>
    <dgm:cxn modelId="{FD6D9B9E-2C60-4FBB-A8CD-3F1294A67D3F}" type="presOf" srcId="{FD35D09F-4AB3-4642-964C-569F88591AAD}" destId="{AD50F979-4B01-4893-A70E-A5B8F6124BC4}" srcOrd="0" destOrd="0" presId="urn:microsoft.com/office/officeart/2005/8/layout/hList1"/>
    <dgm:cxn modelId="{F880DEE1-D017-4027-A4A1-E1AC729BF3C5}" type="presOf" srcId="{6555DAD9-783F-428A-98B7-A00C14528AD4}" destId="{1EF31FFA-7983-4F25-B432-C75257D49C07}" srcOrd="0" destOrd="0" presId="urn:microsoft.com/office/officeart/2005/8/layout/hList1"/>
    <dgm:cxn modelId="{226A03E4-82B1-4CDA-93CC-BD8CAE5F8683}" type="presOf" srcId="{C8424CD8-BEC9-4A2A-AA26-32A545F8A1C8}" destId="{792452C7-E74C-48BF-8985-10ABE2FCCCE1}" srcOrd="0" destOrd="0" presId="urn:microsoft.com/office/officeart/2005/8/layout/hList1"/>
    <dgm:cxn modelId="{86BAC31D-F39F-4948-BA91-8970F4261728}" type="presParOf" srcId="{792452C7-E74C-48BF-8985-10ABE2FCCCE1}" destId="{52DDD95E-AEF0-4A3C-A71D-D1BFBB95B240}" srcOrd="0" destOrd="0" presId="urn:microsoft.com/office/officeart/2005/8/layout/hList1"/>
    <dgm:cxn modelId="{8E674D78-A8B6-4BDA-A6A4-62A3556A02C8}" type="presParOf" srcId="{52DDD95E-AEF0-4A3C-A71D-D1BFBB95B240}" destId="{2182EE14-7F7B-494E-8255-5E5F4A039EAF}" srcOrd="0" destOrd="0" presId="urn:microsoft.com/office/officeart/2005/8/layout/hList1"/>
    <dgm:cxn modelId="{2732D9B3-0501-4BD6-97CD-4E04F2AE1EFE}" type="presParOf" srcId="{52DDD95E-AEF0-4A3C-A71D-D1BFBB95B240}" destId="{24A6F5F1-C7BD-47D1-A5C6-F51E69D02A4B}" srcOrd="1" destOrd="0" presId="urn:microsoft.com/office/officeart/2005/8/layout/hList1"/>
    <dgm:cxn modelId="{4030472D-418B-4B48-B6E9-E479C2CBEDE7}" type="presParOf" srcId="{792452C7-E74C-48BF-8985-10ABE2FCCCE1}" destId="{AD4CA405-832D-4F1D-9634-1EBD5D030160}" srcOrd="1" destOrd="0" presId="urn:microsoft.com/office/officeart/2005/8/layout/hList1"/>
    <dgm:cxn modelId="{60B248C4-B48A-49B2-A116-2A0BAD6415A1}" type="presParOf" srcId="{792452C7-E74C-48BF-8985-10ABE2FCCCE1}" destId="{33B19ED9-ACA6-4FF6-B34D-29B18B95EFC5}" srcOrd="2" destOrd="0" presId="urn:microsoft.com/office/officeart/2005/8/layout/hList1"/>
    <dgm:cxn modelId="{6F0C8EF1-B76B-49C7-8DC1-07D61931790E}" type="presParOf" srcId="{33B19ED9-ACA6-4FF6-B34D-29B18B95EFC5}" destId="{1EF31FFA-7983-4F25-B432-C75257D49C07}" srcOrd="0" destOrd="0" presId="urn:microsoft.com/office/officeart/2005/8/layout/hList1"/>
    <dgm:cxn modelId="{19D7B3E1-0847-4EFC-A61B-2CAA3E4AF0BE}" type="presParOf" srcId="{33B19ED9-ACA6-4FF6-B34D-29B18B95EFC5}" destId="{AD50F979-4B01-4893-A70E-A5B8F6124B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0DD5A7-D129-48F3-9A0E-2BF6710CD928}"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US"/>
        </a:p>
      </dgm:t>
    </dgm:pt>
    <dgm:pt modelId="{085E080C-CF4D-4AAA-AC86-3A2541CE58EE}">
      <dgm:prSet phldrT="[Text]" phldr="0"/>
      <dgm:spPr>
        <a:ln w="76200">
          <a:solidFill>
            <a:srgbClr val="00B0F0"/>
          </a:solidFill>
        </a:ln>
      </dgm:spPr>
      <dgm:t>
        <a:bodyPr/>
        <a:lstStyle/>
        <a:p>
          <a:pPr rtl="0"/>
          <a:r>
            <a:rPr lang="en-US" b="1">
              <a:latin typeface="Calibri"/>
            </a:rPr>
            <a:t>HLP 1</a:t>
          </a:r>
          <a:endParaRPr lang="en-US" b="1"/>
        </a:p>
      </dgm:t>
    </dgm:pt>
    <dgm:pt modelId="{03E18AAB-C644-40B0-BEAB-36FB95DDFA46}" type="parTrans" cxnId="{0A06B9BA-DA44-4AEB-9A6F-3FDBD30F6ED4}">
      <dgm:prSet/>
      <dgm:spPr/>
      <dgm:t>
        <a:bodyPr/>
        <a:lstStyle/>
        <a:p>
          <a:endParaRPr lang="en-US"/>
        </a:p>
      </dgm:t>
    </dgm:pt>
    <dgm:pt modelId="{195CE05A-05A5-426C-9B59-532AF60C6104}" type="sibTrans" cxnId="{0A06B9BA-DA44-4AEB-9A6F-3FDBD30F6ED4}">
      <dgm:prSet/>
      <dgm:spPr/>
      <dgm:t>
        <a:bodyPr/>
        <a:lstStyle/>
        <a:p>
          <a:endParaRPr lang="en-US"/>
        </a:p>
      </dgm:t>
    </dgm:pt>
    <dgm:pt modelId="{0121B2D1-A949-490F-96EF-700AB8BDAB99}">
      <dgm:prSet phldrT="[Text]" phldr="0" custT="1"/>
      <dgm:spPr/>
      <dgm:t>
        <a:bodyPr/>
        <a:lstStyle/>
        <a:p>
          <a:pPr rtl="0"/>
          <a:r>
            <a:rPr lang="en-US" sz="3200">
              <a:latin typeface="Calibri"/>
            </a:rPr>
            <a:t>Collaborate with professionals to increase student success.</a:t>
          </a:r>
          <a:endParaRPr lang="en-US" sz="3200"/>
        </a:p>
      </dgm:t>
    </dgm:pt>
    <dgm:pt modelId="{099FE2C2-4A7D-4057-A084-2791FA4C0F52}" type="parTrans" cxnId="{9D3EE854-9A73-48FB-AF21-666D9A51B0DA}">
      <dgm:prSet/>
      <dgm:spPr/>
      <dgm:t>
        <a:bodyPr/>
        <a:lstStyle/>
        <a:p>
          <a:endParaRPr lang="en-US"/>
        </a:p>
      </dgm:t>
    </dgm:pt>
    <dgm:pt modelId="{8B528B6B-ECF4-492F-808D-676EEAC63975}" type="sibTrans" cxnId="{9D3EE854-9A73-48FB-AF21-666D9A51B0DA}">
      <dgm:prSet/>
      <dgm:spPr/>
      <dgm:t>
        <a:bodyPr/>
        <a:lstStyle/>
        <a:p>
          <a:endParaRPr lang="en-US"/>
        </a:p>
      </dgm:t>
    </dgm:pt>
    <dgm:pt modelId="{B899DBC2-6EB4-4C43-874F-A6C14508B8E8}">
      <dgm:prSet phldrT="[Text]" phldr="0"/>
      <dgm:spPr/>
      <dgm:t>
        <a:bodyPr/>
        <a:lstStyle/>
        <a:p>
          <a:pPr rtl="0"/>
          <a:r>
            <a:rPr lang="en-US" b="1">
              <a:latin typeface="Calibri"/>
            </a:rPr>
            <a:t>HLP 2</a:t>
          </a:r>
          <a:endParaRPr lang="en-US" b="1"/>
        </a:p>
      </dgm:t>
    </dgm:pt>
    <dgm:pt modelId="{F700BE40-A1E4-43B5-989E-A8428C265B31}" type="parTrans" cxnId="{DDD5C53B-C963-4257-895D-3721C488387F}">
      <dgm:prSet/>
      <dgm:spPr/>
      <dgm:t>
        <a:bodyPr/>
        <a:lstStyle/>
        <a:p>
          <a:endParaRPr lang="en-US"/>
        </a:p>
      </dgm:t>
    </dgm:pt>
    <dgm:pt modelId="{52351F50-79A6-4DE7-85B6-1819727000B1}" type="sibTrans" cxnId="{DDD5C53B-C963-4257-895D-3721C488387F}">
      <dgm:prSet/>
      <dgm:spPr/>
      <dgm:t>
        <a:bodyPr/>
        <a:lstStyle/>
        <a:p>
          <a:endParaRPr lang="en-US"/>
        </a:p>
      </dgm:t>
    </dgm:pt>
    <dgm:pt modelId="{EC614E04-DE1A-42F5-A3C7-57441100E702}">
      <dgm:prSet phldrT="[Text]" phldr="0" custT="1"/>
      <dgm:spPr/>
      <dgm:t>
        <a:bodyPr/>
        <a:lstStyle/>
        <a:p>
          <a:pPr rtl="0"/>
          <a:r>
            <a:rPr lang="en-US" sz="3200">
              <a:latin typeface="Calibri"/>
            </a:rPr>
            <a:t>Organize and facilitate effective meetings with professionals and families.</a:t>
          </a:r>
          <a:endParaRPr lang="en-US" sz="3200"/>
        </a:p>
      </dgm:t>
    </dgm:pt>
    <dgm:pt modelId="{BFEC353E-86DC-4562-81AA-3D73ED77931D}" type="parTrans" cxnId="{754EFA22-3ED1-42A2-AF10-7AD395D76A5A}">
      <dgm:prSet/>
      <dgm:spPr/>
      <dgm:t>
        <a:bodyPr/>
        <a:lstStyle/>
        <a:p>
          <a:endParaRPr lang="en-US"/>
        </a:p>
      </dgm:t>
    </dgm:pt>
    <dgm:pt modelId="{C652AF94-373C-4FAB-A35B-952DF5CA4D26}" type="sibTrans" cxnId="{754EFA22-3ED1-42A2-AF10-7AD395D76A5A}">
      <dgm:prSet/>
      <dgm:spPr/>
      <dgm:t>
        <a:bodyPr/>
        <a:lstStyle/>
        <a:p>
          <a:endParaRPr lang="en-US"/>
        </a:p>
      </dgm:t>
    </dgm:pt>
    <dgm:pt modelId="{8FF4ED3F-70AC-4D8B-BD41-CD672C9DDB0C}">
      <dgm:prSet phldrT="[Text]" phldr="0"/>
      <dgm:spPr>
        <a:ln w="76200">
          <a:solidFill>
            <a:srgbClr val="00B0F0"/>
          </a:solidFill>
        </a:ln>
      </dgm:spPr>
      <dgm:t>
        <a:bodyPr/>
        <a:lstStyle/>
        <a:p>
          <a:pPr rtl="0"/>
          <a:r>
            <a:rPr lang="en-US" b="1">
              <a:latin typeface="Calibri"/>
            </a:rPr>
            <a:t>HLP 3</a:t>
          </a:r>
          <a:endParaRPr lang="en-US" b="1"/>
        </a:p>
      </dgm:t>
    </dgm:pt>
    <dgm:pt modelId="{0D781843-2F34-43DD-AC33-99A5D99CD577}" type="parTrans" cxnId="{E08FE166-7A61-4881-9AD0-6E056FC92AE4}">
      <dgm:prSet/>
      <dgm:spPr/>
      <dgm:t>
        <a:bodyPr/>
        <a:lstStyle/>
        <a:p>
          <a:endParaRPr lang="en-US"/>
        </a:p>
      </dgm:t>
    </dgm:pt>
    <dgm:pt modelId="{2D245309-F8C5-4D88-A994-1D12AA000E9C}" type="sibTrans" cxnId="{E08FE166-7A61-4881-9AD0-6E056FC92AE4}">
      <dgm:prSet/>
      <dgm:spPr/>
      <dgm:t>
        <a:bodyPr/>
        <a:lstStyle/>
        <a:p>
          <a:endParaRPr lang="en-US"/>
        </a:p>
      </dgm:t>
    </dgm:pt>
    <dgm:pt modelId="{A7293DE8-27F1-4BDC-9723-9896C44BFBD6}">
      <dgm:prSet phldrT="[Text]" phldr="0" custT="1"/>
      <dgm:spPr/>
      <dgm:t>
        <a:bodyPr/>
        <a:lstStyle/>
        <a:p>
          <a:pPr rtl="0"/>
          <a:r>
            <a:rPr lang="en-US" sz="3200">
              <a:latin typeface="Calibri"/>
            </a:rPr>
            <a:t>Collaborate with families to support student learning and secure needed services.</a:t>
          </a:r>
          <a:endParaRPr lang="en-US" sz="3200"/>
        </a:p>
      </dgm:t>
    </dgm:pt>
    <dgm:pt modelId="{7E2D4008-98A1-4D20-91FE-CB5BB9ABBC13}" type="parTrans" cxnId="{35AC1B2E-BD56-4CCE-AE70-EEAA8FFF762A}">
      <dgm:prSet/>
      <dgm:spPr/>
      <dgm:t>
        <a:bodyPr/>
        <a:lstStyle/>
        <a:p>
          <a:endParaRPr lang="en-US"/>
        </a:p>
      </dgm:t>
    </dgm:pt>
    <dgm:pt modelId="{E2CE0EE6-8206-40FB-9724-196AA5A22230}" type="sibTrans" cxnId="{35AC1B2E-BD56-4CCE-AE70-EEAA8FFF762A}">
      <dgm:prSet/>
      <dgm:spPr/>
      <dgm:t>
        <a:bodyPr/>
        <a:lstStyle/>
        <a:p>
          <a:endParaRPr lang="en-US"/>
        </a:p>
      </dgm:t>
    </dgm:pt>
    <dgm:pt modelId="{FFADD212-69A9-4B5D-9A85-F23E767C5FA1}" type="pres">
      <dgm:prSet presAssocID="{D20DD5A7-D129-48F3-9A0E-2BF6710CD928}" presName="Name0" presStyleCnt="0">
        <dgm:presLayoutVars>
          <dgm:dir/>
          <dgm:animLvl val="lvl"/>
          <dgm:resizeHandles val="exact"/>
        </dgm:presLayoutVars>
      </dgm:prSet>
      <dgm:spPr/>
    </dgm:pt>
    <dgm:pt modelId="{E6CD1C89-DD66-4934-88D3-A0D2935C41AA}" type="pres">
      <dgm:prSet presAssocID="{085E080C-CF4D-4AAA-AC86-3A2541CE58EE}" presName="compositeNode" presStyleCnt="0">
        <dgm:presLayoutVars>
          <dgm:bulletEnabled val="1"/>
        </dgm:presLayoutVars>
      </dgm:prSet>
      <dgm:spPr/>
    </dgm:pt>
    <dgm:pt modelId="{3431A010-7885-4F94-BABB-7592338CA04F}" type="pres">
      <dgm:prSet presAssocID="{085E080C-CF4D-4AAA-AC86-3A2541CE58EE}" presName="bgRect" presStyleLbl="node1" presStyleIdx="0" presStyleCnt="3"/>
      <dgm:spPr/>
    </dgm:pt>
    <dgm:pt modelId="{43A3620F-8878-4BDB-A309-847A18E3A2B2}" type="pres">
      <dgm:prSet presAssocID="{085E080C-CF4D-4AAA-AC86-3A2541CE58EE}" presName="parentNode" presStyleLbl="node1" presStyleIdx="0" presStyleCnt="3">
        <dgm:presLayoutVars>
          <dgm:chMax val="0"/>
          <dgm:bulletEnabled val="1"/>
        </dgm:presLayoutVars>
      </dgm:prSet>
      <dgm:spPr/>
    </dgm:pt>
    <dgm:pt modelId="{6FFBA039-6738-4087-9CE3-702E962268C4}" type="pres">
      <dgm:prSet presAssocID="{085E080C-CF4D-4AAA-AC86-3A2541CE58EE}" presName="childNode" presStyleLbl="node1" presStyleIdx="0" presStyleCnt="3">
        <dgm:presLayoutVars>
          <dgm:bulletEnabled val="1"/>
        </dgm:presLayoutVars>
      </dgm:prSet>
      <dgm:spPr/>
    </dgm:pt>
    <dgm:pt modelId="{8B21B27D-75A7-430F-8322-F8EF689DADBC}" type="pres">
      <dgm:prSet presAssocID="{195CE05A-05A5-426C-9B59-532AF60C6104}" presName="hSp" presStyleCnt="0"/>
      <dgm:spPr/>
    </dgm:pt>
    <dgm:pt modelId="{E37EFCC7-124B-4185-9879-E176D946010B}" type="pres">
      <dgm:prSet presAssocID="{195CE05A-05A5-426C-9B59-532AF60C6104}" presName="vProcSp" presStyleCnt="0"/>
      <dgm:spPr/>
    </dgm:pt>
    <dgm:pt modelId="{94EFF946-EAA9-48EA-B113-97C5699830D3}" type="pres">
      <dgm:prSet presAssocID="{195CE05A-05A5-426C-9B59-532AF60C6104}" presName="vSp1" presStyleCnt="0"/>
      <dgm:spPr/>
    </dgm:pt>
    <dgm:pt modelId="{F6D8B91B-DE45-474A-9ABA-43426A5DDE98}" type="pres">
      <dgm:prSet presAssocID="{195CE05A-05A5-426C-9B59-532AF60C6104}" presName="simulatedConn" presStyleLbl="solidFgAcc1" presStyleIdx="0" presStyleCnt="2" custLinFactNeighborY="0"/>
      <dgm:spPr/>
    </dgm:pt>
    <dgm:pt modelId="{930ACB39-1F81-4B95-9785-0374669D0F78}" type="pres">
      <dgm:prSet presAssocID="{195CE05A-05A5-426C-9B59-532AF60C6104}" presName="vSp2" presStyleCnt="0"/>
      <dgm:spPr/>
    </dgm:pt>
    <dgm:pt modelId="{15BB1837-620B-484F-A210-8EEE077B698D}" type="pres">
      <dgm:prSet presAssocID="{195CE05A-05A5-426C-9B59-532AF60C6104}" presName="sibTrans" presStyleCnt="0"/>
      <dgm:spPr/>
    </dgm:pt>
    <dgm:pt modelId="{F40CF2BD-E34F-4460-8FC5-F52528DE7D38}" type="pres">
      <dgm:prSet presAssocID="{B899DBC2-6EB4-4C43-874F-A6C14508B8E8}" presName="compositeNode" presStyleCnt="0">
        <dgm:presLayoutVars>
          <dgm:bulletEnabled val="1"/>
        </dgm:presLayoutVars>
      </dgm:prSet>
      <dgm:spPr/>
    </dgm:pt>
    <dgm:pt modelId="{EE7CBE6D-D0F4-47F7-BB15-471424B656E6}" type="pres">
      <dgm:prSet presAssocID="{B899DBC2-6EB4-4C43-874F-A6C14508B8E8}" presName="bgRect" presStyleLbl="node1" presStyleIdx="1" presStyleCnt="3" custLinFactNeighborX="43" custLinFactNeighborY="-1558"/>
      <dgm:spPr/>
    </dgm:pt>
    <dgm:pt modelId="{66E15367-E1DD-43BC-95C0-BA188A38B412}" type="pres">
      <dgm:prSet presAssocID="{B899DBC2-6EB4-4C43-874F-A6C14508B8E8}" presName="parentNode" presStyleLbl="node1" presStyleIdx="1" presStyleCnt="3">
        <dgm:presLayoutVars>
          <dgm:chMax val="0"/>
          <dgm:bulletEnabled val="1"/>
        </dgm:presLayoutVars>
      </dgm:prSet>
      <dgm:spPr/>
    </dgm:pt>
    <dgm:pt modelId="{AA906BB9-F389-4CC7-9B4E-AD70BE89806A}" type="pres">
      <dgm:prSet presAssocID="{B899DBC2-6EB4-4C43-874F-A6C14508B8E8}" presName="childNode" presStyleLbl="node1" presStyleIdx="1" presStyleCnt="3">
        <dgm:presLayoutVars>
          <dgm:bulletEnabled val="1"/>
        </dgm:presLayoutVars>
      </dgm:prSet>
      <dgm:spPr/>
    </dgm:pt>
    <dgm:pt modelId="{63A7505C-5F1B-4F8D-A458-B5E93550EE44}" type="pres">
      <dgm:prSet presAssocID="{52351F50-79A6-4DE7-85B6-1819727000B1}" presName="hSp" presStyleCnt="0"/>
      <dgm:spPr/>
    </dgm:pt>
    <dgm:pt modelId="{0B3094C8-8875-4C15-9174-CECF2340C9D1}" type="pres">
      <dgm:prSet presAssocID="{52351F50-79A6-4DE7-85B6-1819727000B1}" presName="vProcSp" presStyleCnt="0"/>
      <dgm:spPr/>
    </dgm:pt>
    <dgm:pt modelId="{72C0E9F0-E33C-4D8A-A13E-808B67830940}" type="pres">
      <dgm:prSet presAssocID="{52351F50-79A6-4DE7-85B6-1819727000B1}" presName="vSp1" presStyleCnt="0"/>
      <dgm:spPr/>
    </dgm:pt>
    <dgm:pt modelId="{D3A44343-6C6A-4404-BEBE-AB0512BDEABB}" type="pres">
      <dgm:prSet presAssocID="{52351F50-79A6-4DE7-85B6-1819727000B1}" presName="simulatedConn" presStyleLbl="solidFgAcc1" presStyleIdx="1" presStyleCnt="2" custLinFactNeighborY="0"/>
      <dgm:spPr/>
    </dgm:pt>
    <dgm:pt modelId="{38387C01-BBBE-4C17-9764-6C96EAE46746}" type="pres">
      <dgm:prSet presAssocID="{52351F50-79A6-4DE7-85B6-1819727000B1}" presName="vSp2" presStyleCnt="0"/>
      <dgm:spPr/>
    </dgm:pt>
    <dgm:pt modelId="{F33FFEF5-9CE3-4CF0-A53E-959D6FBA2CCB}" type="pres">
      <dgm:prSet presAssocID="{52351F50-79A6-4DE7-85B6-1819727000B1}" presName="sibTrans" presStyleCnt="0"/>
      <dgm:spPr/>
    </dgm:pt>
    <dgm:pt modelId="{A96EDF45-D21D-490B-B176-32F4B89D9ED5}" type="pres">
      <dgm:prSet presAssocID="{8FF4ED3F-70AC-4D8B-BD41-CD672C9DDB0C}" presName="compositeNode" presStyleCnt="0">
        <dgm:presLayoutVars>
          <dgm:bulletEnabled val="1"/>
        </dgm:presLayoutVars>
      </dgm:prSet>
      <dgm:spPr/>
    </dgm:pt>
    <dgm:pt modelId="{B5C85926-FE00-4F12-826B-8EAC1D71F735}" type="pres">
      <dgm:prSet presAssocID="{8FF4ED3F-70AC-4D8B-BD41-CD672C9DDB0C}" presName="bgRect" presStyleLbl="node1" presStyleIdx="2" presStyleCnt="3"/>
      <dgm:spPr/>
    </dgm:pt>
    <dgm:pt modelId="{C1A0C143-9078-44D5-BE08-0CD118FC7F93}" type="pres">
      <dgm:prSet presAssocID="{8FF4ED3F-70AC-4D8B-BD41-CD672C9DDB0C}" presName="parentNode" presStyleLbl="node1" presStyleIdx="2" presStyleCnt="3">
        <dgm:presLayoutVars>
          <dgm:chMax val="0"/>
          <dgm:bulletEnabled val="1"/>
        </dgm:presLayoutVars>
      </dgm:prSet>
      <dgm:spPr/>
    </dgm:pt>
    <dgm:pt modelId="{638D518B-4E06-4ADD-BDCD-968FF3728665}" type="pres">
      <dgm:prSet presAssocID="{8FF4ED3F-70AC-4D8B-BD41-CD672C9DDB0C}" presName="childNode" presStyleLbl="node1" presStyleIdx="2" presStyleCnt="3">
        <dgm:presLayoutVars>
          <dgm:bulletEnabled val="1"/>
        </dgm:presLayoutVars>
      </dgm:prSet>
      <dgm:spPr/>
    </dgm:pt>
  </dgm:ptLst>
  <dgm:cxnLst>
    <dgm:cxn modelId="{504C2B10-759A-4F4F-8E67-A5DAFB94F1E6}" type="presOf" srcId="{B899DBC2-6EB4-4C43-874F-A6C14508B8E8}" destId="{EE7CBE6D-D0F4-47F7-BB15-471424B656E6}" srcOrd="0" destOrd="0" presId="urn:microsoft.com/office/officeart/2005/8/layout/hProcess7"/>
    <dgm:cxn modelId="{754EFA22-3ED1-42A2-AF10-7AD395D76A5A}" srcId="{B899DBC2-6EB4-4C43-874F-A6C14508B8E8}" destId="{EC614E04-DE1A-42F5-A3C7-57441100E702}" srcOrd="0" destOrd="0" parTransId="{BFEC353E-86DC-4562-81AA-3D73ED77931D}" sibTransId="{C652AF94-373C-4FAB-A35B-952DF5CA4D26}"/>
    <dgm:cxn modelId="{1C480126-8E34-4282-B93D-C1229656921F}" type="presOf" srcId="{0121B2D1-A949-490F-96EF-700AB8BDAB99}" destId="{6FFBA039-6738-4087-9CE3-702E962268C4}" srcOrd="0" destOrd="0" presId="urn:microsoft.com/office/officeart/2005/8/layout/hProcess7"/>
    <dgm:cxn modelId="{35AC1B2E-BD56-4CCE-AE70-EEAA8FFF762A}" srcId="{8FF4ED3F-70AC-4D8B-BD41-CD672C9DDB0C}" destId="{A7293DE8-27F1-4BDC-9723-9896C44BFBD6}" srcOrd="0" destOrd="0" parTransId="{7E2D4008-98A1-4D20-91FE-CB5BB9ABBC13}" sibTransId="{E2CE0EE6-8206-40FB-9724-196AA5A22230}"/>
    <dgm:cxn modelId="{8C816336-851D-45E6-9C70-F38436A60EAC}" type="presOf" srcId="{085E080C-CF4D-4AAA-AC86-3A2541CE58EE}" destId="{3431A010-7885-4F94-BABB-7592338CA04F}" srcOrd="0" destOrd="0" presId="urn:microsoft.com/office/officeart/2005/8/layout/hProcess7"/>
    <dgm:cxn modelId="{DDD5C53B-C963-4257-895D-3721C488387F}" srcId="{D20DD5A7-D129-48F3-9A0E-2BF6710CD928}" destId="{B899DBC2-6EB4-4C43-874F-A6C14508B8E8}" srcOrd="1" destOrd="0" parTransId="{F700BE40-A1E4-43B5-989E-A8428C265B31}" sibTransId="{52351F50-79A6-4DE7-85B6-1819727000B1}"/>
    <dgm:cxn modelId="{E08FE166-7A61-4881-9AD0-6E056FC92AE4}" srcId="{D20DD5A7-D129-48F3-9A0E-2BF6710CD928}" destId="{8FF4ED3F-70AC-4D8B-BD41-CD672C9DDB0C}" srcOrd="2" destOrd="0" parTransId="{0D781843-2F34-43DD-AC33-99A5D99CD577}" sibTransId="{2D245309-F8C5-4D88-A994-1D12AA000E9C}"/>
    <dgm:cxn modelId="{74B4AB6A-CE63-4ED8-AC52-F415E8BE4F89}" type="presOf" srcId="{8FF4ED3F-70AC-4D8B-BD41-CD672C9DDB0C}" destId="{C1A0C143-9078-44D5-BE08-0CD118FC7F93}" srcOrd="1" destOrd="0" presId="urn:microsoft.com/office/officeart/2005/8/layout/hProcess7"/>
    <dgm:cxn modelId="{C56F4F6B-57DD-4909-A2A9-CA68FF779EAD}" type="presOf" srcId="{A7293DE8-27F1-4BDC-9723-9896C44BFBD6}" destId="{638D518B-4E06-4ADD-BDCD-968FF3728665}" srcOrd="0" destOrd="0" presId="urn:microsoft.com/office/officeart/2005/8/layout/hProcess7"/>
    <dgm:cxn modelId="{9A75FD50-3EDD-4F08-903B-B3AD3E49F8B5}" type="presOf" srcId="{D20DD5A7-D129-48F3-9A0E-2BF6710CD928}" destId="{FFADD212-69A9-4B5D-9A85-F23E767C5FA1}" srcOrd="0" destOrd="0" presId="urn:microsoft.com/office/officeart/2005/8/layout/hProcess7"/>
    <dgm:cxn modelId="{9D3EE854-9A73-48FB-AF21-666D9A51B0DA}" srcId="{085E080C-CF4D-4AAA-AC86-3A2541CE58EE}" destId="{0121B2D1-A949-490F-96EF-700AB8BDAB99}" srcOrd="0" destOrd="0" parTransId="{099FE2C2-4A7D-4057-A084-2791FA4C0F52}" sibTransId="{8B528B6B-ECF4-492F-808D-676EEAC63975}"/>
    <dgm:cxn modelId="{BCC8D257-AF92-4BF2-8C10-28E575C62F13}" type="presOf" srcId="{085E080C-CF4D-4AAA-AC86-3A2541CE58EE}" destId="{43A3620F-8878-4BDB-A309-847A18E3A2B2}" srcOrd="1" destOrd="0" presId="urn:microsoft.com/office/officeart/2005/8/layout/hProcess7"/>
    <dgm:cxn modelId="{81B04586-ACD9-4734-AE53-779F01D72201}" type="presOf" srcId="{B899DBC2-6EB4-4C43-874F-A6C14508B8E8}" destId="{66E15367-E1DD-43BC-95C0-BA188A38B412}" srcOrd="1" destOrd="0" presId="urn:microsoft.com/office/officeart/2005/8/layout/hProcess7"/>
    <dgm:cxn modelId="{C71D598D-2707-4E35-81F7-DEB81CB86A4C}" type="presOf" srcId="{EC614E04-DE1A-42F5-A3C7-57441100E702}" destId="{AA906BB9-F389-4CC7-9B4E-AD70BE89806A}" srcOrd="0" destOrd="0" presId="urn:microsoft.com/office/officeart/2005/8/layout/hProcess7"/>
    <dgm:cxn modelId="{D72AAE8E-542D-4855-9C46-9BCA46637F8E}" type="presOf" srcId="{8FF4ED3F-70AC-4D8B-BD41-CD672C9DDB0C}" destId="{B5C85926-FE00-4F12-826B-8EAC1D71F735}" srcOrd="0" destOrd="0" presId="urn:microsoft.com/office/officeart/2005/8/layout/hProcess7"/>
    <dgm:cxn modelId="{0A06B9BA-DA44-4AEB-9A6F-3FDBD30F6ED4}" srcId="{D20DD5A7-D129-48F3-9A0E-2BF6710CD928}" destId="{085E080C-CF4D-4AAA-AC86-3A2541CE58EE}" srcOrd="0" destOrd="0" parTransId="{03E18AAB-C644-40B0-BEAB-36FB95DDFA46}" sibTransId="{195CE05A-05A5-426C-9B59-532AF60C6104}"/>
    <dgm:cxn modelId="{9F9AC43B-CF4B-4FB3-B263-2AEBA61776B4}" type="presParOf" srcId="{FFADD212-69A9-4B5D-9A85-F23E767C5FA1}" destId="{E6CD1C89-DD66-4934-88D3-A0D2935C41AA}" srcOrd="0" destOrd="0" presId="urn:microsoft.com/office/officeart/2005/8/layout/hProcess7"/>
    <dgm:cxn modelId="{4707431C-06E0-4438-BFC2-0056DB615447}" type="presParOf" srcId="{E6CD1C89-DD66-4934-88D3-A0D2935C41AA}" destId="{3431A010-7885-4F94-BABB-7592338CA04F}" srcOrd="0" destOrd="0" presId="urn:microsoft.com/office/officeart/2005/8/layout/hProcess7"/>
    <dgm:cxn modelId="{401D2FCE-2E42-4B94-80ED-672B3B9B84B1}" type="presParOf" srcId="{E6CD1C89-DD66-4934-88D3-A0D2935C41AA}" destId="{43A3620F-8878-4BDB-A309-847A18E3A2B2}" srcOrd="1" destOrd="0" presId="urn:microsoft.com/office/officeart/2005/8/layout/hProcess7"/>
    <dgm:cxn modelId="{60596C15-23DC-4E03-8B37-86F025160F2D}" type="presParOf" srcId="{E6CD1C89-DD66-4934-88D3-A0D2935C41AA}" destId="{6FFBA039-6738-4087-9CE3-702E962268C4}" srcOrd="2" destOrd="0" presId="urn:microsoft.com/office/officeart/2005/8/layout/hProcess7"/>
    <dgm:cxn modelId="{210A0CF4-BEA9-4330-9BBB-CFF64922A2F1}" type="presParOf" srcId="{FFADD212-69A9-4B5D-9A85-F23E767C5FA1}" destId="{8B21B27D-75A7-430F-8322-F8EF689DADBC}" srcOrd="1" destOrd="0" presId="urn:microsoft.com/office/officeart/2005/8/layout/hProcess7"/>
    <dgm:cxn modelId="{507426F0-C633-460F-8108-D04E71DA53E9}" type="presParOf" srcId="{FFADD212-69A9-4B5D-9A85-F23E767C5FA1}" destId="{E37EFCC7-124B-4185-9879-E176D946010B}" srcOrd="2" destOrd="0" presId="urn:microsoft.com/office/officeart/2005/8/layout/hProcess7"/>
    <dgm:cxn modelId="{57C9AE2A-A994-4BD0-B34F-3903C5861933}" type="presParOf" srcId="{E37EFCC7-124B-4185-9879-E176D946010B}" destId="{94EFF946-EAA9-48EA-B113-97C5699830D3}" srcOrd="0" destOrd="0" presId="urn:microsoft.com/office/officeart/2005/8/layout/hProcess7"/>
    <dgm:cxn modelId="{951B1E6F-EBD3-4ECF-946A-ADE4B6438816}" type="presParOf" srcId="{E37EFCC7-124B-4185-9879-E176D946010B}" destId="{F6D8B91B-DE45-474A-9ABA-43426A5DDE98}" srcOrd="1" destOrd="0" presId="urn:microsoft.com/office/officeart/2005/8/layout/hProcess7"/>
    <dgm:cxn modelId="{D441B5C6-2E5F-4FF6-BF85-0378E44AA67F}" type="presParOf" srcId="{E37EFCC7-124B-4185-9879-E176D946010B}" destId="{930ACB39-1F81-4B95-9785-0374669D0F78}" srcOrd="2" destOrd="0" presId="urn:microsoft.com/office/officeart/2005/8/layout/hProcess7"/>
    <dgm:cxn modelId="{0B3E897E-A36E-411B-90F4-B6B45D261273}" type="presParOf" srcId="{FFADD212-69A9-4B5D-9A85-F23E767C5FA1}" destId="{15BB1837-620B-484F-A210-8EEE077B698D}" srcOrd="3" destOrd="0" presId="urn:microsoft.com/office/officeart/2005/8/layout/hProcess7"/>
    <dgm:cxn modelId="{9FE54BE8-967B-41DE-8985-978867643959}" type="presParOf" srcId="{FFADD212-69A9-4B5D-9A85-F23E767C5FA1}" destId="{F40CF2BD-E34F-4460-8FC5-F52528DE7D38}" srcOrd="4" destOrd="0" presId="urn:microsoft.com/office/officeart/2005/8/layout/hProcess7"/>
    <dgm:cxn modelId="{9A21CE08-D6F1-4F74-8EB5-1C3BE2D35186}" type="presParOf" srcId="{F40CF2BD-E34F-4460-8FC5-F52528DE7D38}" destId="{EE7CBE6D-D0F4-47F7-BB15-471424B656E6}" srcOrd="0" destOrd="0" presId="urn:microsoft.com/office/officeart/2005/8/layout/hProcess7"/>
    <dgm:cxn modelId="{36C06371-33B4-480D-9B33-42AD161F59EA}" type="presParOf" srcId="{F40CF2BD-E34F-4460-8FC5-F52528DE7D38}" destId="{66E15367-E1DD-43BC-95C0-BA188A38B412}" srcOrd="1" destOrd="0" presId="urn:microsoft.com/office/officeart/2005/8/layout/hProcess7"/>
    <dgm:cxn modelId="{C57E1CF3-85E3-4DCD-B8DB-160403330361}" type="presParOf" srcId="{F40CF2BD-E34F-4460-8FC5-F52528DE7D38}" destId="{AA906BB9-F389-4CC7-9B4E-AD70BE89806A}" srcOrd="2" destOrd="0" presId="urn:microsoft.com/office/officeart/2005/8/layout/hProcess7"/>
    <dgm:cxn modelId="{143558B3-04B3-493C-9ECC-CEE0C48B754F}" type="presParOf" srcId="{FFADD212-69A9-4B5D-9A85-F23E767C5FA1}" destId="{63A7505C-5F1B-4F8D-A458-B5E93550EE44}" srcOrd="5" destOrd="0" presId="urn:microsoft.com/office/officeart/2005/8/layout/hProcess7"/>
    <dgm:cxn modelId="{9AEF41FA-2801-4E5D-BAA5-DD748BE7BE33}" type="presParOf" srcId="{FFADD212-69A9-4B5D-9A85-F23E767C5FA1}" destId="{0B3094C8-8875-4C15-9174-CECF2340C9D1}" srcOrd="6" destOrd="0" presId="urn:microsoft.com/office/officeart/2005/8/layout/hProcess7"/>
    <dgm:cxn modelId="{A1DFD3FF-A68A-4DFB-89EE-67A4B294BF6C}" type="presParOf" srcId="{0B3094C8-8875-4C15-9174-CECF2340C9D1}" destId="{72C0E9F0-E33C-4D8A-A13E-808B67830940}" srcOrd="0" destOrd="0" presId="urn:microsoft.com/office/officeart/2005/8/layout/hProcess7"/>
    <dgm:cxn modelId="{BBCEB6AE-4315-494B-A870-A7F327935A5E}" type="presParOf" srcId="{0B3094C8-8875-4C15-9174-CECF2340C9D1}" destId="{D3A44343-6C6A-4404-BEBE-AB0512BDEABB}" srcOrd="1" destOrd="0" presId="urn:microsoft.com/office/officeart/2005/8/layout/hProcess7"/>
    <dgm:cxn modelId="{D2F324AB-D2EF-4603-B01F-F2AF89592445}" type="presParOf" srcId="{0B3094C8-8875-4C15-9174-CECF2340C9D1}" destId="{38387C01-BBBE-4C17-9764-6C96EAE46746}" srcOrd="2" destOrd="0" presId="urn:microsoft.com/office/officeart/2005/8/layout/hProcess7"/>
    <dgm:cxn modelId="{7D8704AE-6460-4FAD-B8EB-BCDF8E7C24DD}" type="presParOf" srcId="{FFADD212-69A9-4B5D-9A85-F23E767C5FA1}" destId="{F33FFEF5-9CE3-4CF0-A53E-959D6FBA2CCB}" srcOrd="7" destOrd="0" presId="urn:microsoft.com/office/officeart/2005/8/layout/hProcess7"/>
    <dgm:cxn modelId="{5EF51938-0474-469B-AD60-19BE080A2FCF}" type="presParOf" srcId="{FFADD212-69A9-4B5D-9A85-F23E767C5FA1}" destId="{A96EDF45-D21D-490B-B176-32F4B89D9ED5}" srcOrd="8" destOrd="0" presId="urn:microsoft.com/office/officeart/2005/8/layout/hProcess7"/>
    <dgm:cxn modelId="{AB024970-A352-4491-B7EE-D081D4E9D8E8}" type="presParOf" srcId="{A96EDF45-D21D-490B-B176-32F4B89D9ED5}" destId="{B5C85926-FE00-4F12-826B-8EAC1D71F735}" srcOrd="0" destOrd="0" presId="urn:microsoft.com/office/officeart/2005/8/layout/hProcess7"/>
    <dgm:cxn modelId="{30976492-06CC-48A8-8C13-FB4B85D18EDE}" type="presParOf" srcId="{A96EDF45-D21D-490B-B176-32F4B89D9ED5}" destId="{C1A0C143-9078-44D5-BE08-0CD118FC7F93}" srcOrd="1" destOrd="0" presId="urn:microsoft.com/office/officeart/2005/8/layout/hProcess7"/>
    <dgm:cxn modelId="{FBAAEC78-F425-47F5-ADFD-4BF584354A97}" type="presParOf" srcId="{A96EDF45-D21D-490B-B176-32F4B89D9ED5}" destId="{638D518B-4E06-4ADD-BDCD-968FF372866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FA11F5-E31F-4BE8-A1E6-D9694DCD56E7}"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96A28E19-4011-498D-B541-F1501EA90806}">
      <dgm:prSet phldrT="[Text]" custT="1"/>
      <dgm:spPr/>
      <dgm:t>
        <a:bodyPr/>
        <a:lstStyle/>
        <a:p>
          <a:pPr>
            <a:lnSpc>
              <a:spcPct val="100000"/>
            </a:lnSpc>
            <a:defRPr b="1"/>
          </a:pPr>
          <a:r>
            <a:rPr lang="en-US" sz="2200"/>
            <a:t>Include Variety of Stakeholders</a:t>
          </a:r>
        </a:p>
      </dgm:t>
    </dgm:pt>
    <dgm:pt modelId="{7406C7FB-D23E-45C7-8201-420A7696DAFA}" type="parTrans" cxnId="{E651C820-2DF8-4B1D-B61A-A39BE3559F02}">
      <dgm:prSet/>
      <dgm:spPr/>
      <dgm:t>
        <a:bodyPr/>
        <a:lstStyle/>
        <a:p>
          <a:endParaRPr lang="en-US"/>
        </a:p>
      </dgm:t>
    </dgm:pt>
    <dgm:pt modelId="{552BD0D9-DAF8-4A88-B454-0D3733027B9E}" type="sibTrans" cxnId="{E651C820-2DF8-4B1D-B61A-A39BE3559F02}">
      <dgm:prSet/>
      <dgm:spPr/>
      <dgm:t>
        <a:bodyPr/>
        <a:lstStyle/>
        <a:p>
          <a:endParaRPr lang="en-US"/>
        </a:p>
      </dgm:t>
    </dgm:pt>
    <dgm:pt modelId="{3010ADBE-41EB-43C0-83AC-45D4BB1A4D8A}">
      <dgm:prSet phldrT="[Text]" custT="1"/>
      <dgm:spPr/>
      <dgm:t>
        <a:bodyPr/>
        <a:lstStyle/>
        <a:p>
          <a:pPr>
            <a:lnSpc>
              <a:spcPct val="100000"/>
            </a:lnSpc>
            <a:defRPr b="1"/>
          </a:pPr>
          <a:r>
            <a:rPr lang="en-US" sz="2200"/>
            <a:t>Effective Communication</a:t>
          </a:r>
        </a:p>
      </dgm:t>
    </dgm:pt>
    <dgm:pt modelId="{32ED3246-BBC1-4C0D-B289-C7756E54095D}" type="parTrans" cxnId="{60CA5082-96E1-406C-A49E-B4194120B60A}">
      <dgm:prSet/>
      <dgm:spPr/>
      <dgm:t>
        <a:bodyPr/>
        <a:lstStyle/>
        <a:p>
          <a:endParaRPr lang="en-US"/>
        </a:p>
      </dgm:t>
    </dgm:pt>
    <dgm:pt modelId="{380A6D40-0CD3-460C-9818-B07AF70A0C79}" type="sibTrans" cxnId="{60CA5082-96E1-406C-A49E-B4194120B60A}">
      <dgm:prSet/>
      <dgm:spPr/>
      <dgm:t>
        <a:bodyPr/>
        <a:lstStyle/>
        <a:p>
          <a:endParaRPr lang="en-US"/>
        </a:p>
      </dgm:t>
    </dgm:pt>
    <dgm:pt modelId="{D3595BCC-EE4C-4FC6-AADE-249E81DC9DB0}">
      <dgm:prSet phldrT="[Text]" custT="1"/>
      <dgm:spPr/>
      <dgm:t>
        <a:bodyPr/>
        <a:lstStyle/>
        <a:p>
          <a:pPr>
            <a:lnSpc>
              <a:spcPct val="100000"/>
            </a:lnSpc>
            <a:defRPr b="1"/>
          </a:pPr>
          <a:r>
            <a:rPr lang="en-US" sz="2200"/>
            <a:t>Develop or Adjust Plans</a:t>
          </a:r>
        </a:p>
      </dgm:t>
    </dgm:pt>
    <dgm:pt modelId="{FFED0C84-1D86-4E30-B0E2-FCD8BE31F5BE}" type="parTrans" cxnId="{02C3393D-1958-49F9-A897-A7A60DD8B708}">
      <dgm:prSet/>
      <dgm:spPr/>
      <dgm:t>
        <a:bodyPr/>
        <a:lstStyle/>
        <a:p>
          <a:endParaRPr lang="en-US"/>
        </a:p>
      </dgm:t>
    </dgm:pt>
    <dgm:pt modelId="{B18966F3-01B3-4A46-B0B0-EC96A5E1CCFD}" type="sibTrans" cxnId="{02C3393D-1958-49F9-A897-A7A60DD8B708}">
      <dgm:prSet/>
      <dgm:spPr/>
      <dgm:t>
        <a:bodyPr/>
        <a:lstStyle/>
        <a:p>
          <a:endParaRPr lang="en-US"/>
        </a:p>
      </dgm:t>
    </dgm:pt>
    <dgm:pt modelId="{7C58F6F9-4D74-4277-ABFF-DE0183C6C8CE}">
      <dgm:prSet phldrT="[Text]" custT="1"/>
      <dgm:spPr/>
      <dgm:t>
        <a:bodyPr/>
        <a:lstStyle/>
        <a:p>
          <a:pPr>
            <a:lnSpc>
              <a:spcPct val="100000"/>
            </a:lnSpc>
          </a:pPr>
          <a:r>
            <a:rPr lang="en-US" sz="2000"/>
            <a:t>General education teachers, paraprofessionals, and support staff should all be part of the collaboration process.</a:t>
          </a:r>
        </a:p>
      </dgm:t>
    </dgm:pt>
    <dgm:pt modelId="{92B9396B-3EE6-4163-9891-93E5B7B3138F}" type="parTrans" cxnId="{640D85F4-04E7-4EA3-9F0C-EB403AA3C9A4}">
      <dgm:prSet/>
      <dgm:spPr/>
      <dgm:t>
        <a:bodyPr/>
        <a:lstStyle/>
        <a:p>
          <a:endParaRPr lang="en-US"/>
        </a:p>
      </dgm:t>
    </dgm:pt>
    <dgm:pt modelId="{6F9F9464-49E6-4060-81BD-0F504283DCF1}" type="sibTrans" cxnId="{640D85F4-04E7-4EA3-9F0C-EB403AA3C9A4}">
      <dgm:prSet/>
      <dgm:spPr/>
      <dgm:t>
        <a:bodyPr/>
        <a:lstStyle/>
        <a:p>
          <a:endParaRPr lang="en-US"/>
        </a:p>
      </dgm:t>
    </dgm:pt>
    <dgm:pt modelId="{F3D84BFC-E107-489B-9843-70D365CFE199}">
      <dgm:prSet phldrT="[Text]" custT="1"/>
      <dgm:spPr/>
      <dgm:t>
        <a:bodyPr/>
        <a:lstStyle/>
        <a:p>
          <a:pPr>
            <a:lnSpc>
              <a:spcPct val="100000"/>
            </a:lnSpc>
          </a:pPr>
          <a:r>
            <a:rPr lang="en-US" sz="2000"/>
            <a:t>Share ideas, engage in active listening, questioning, planning, problem </a:t>
          </a:r>
          <a:br>
            <a:rPr lang="en-US" sz="2000"/>
          </a:br>
          <a:r>
            <a:rPr lang="en-US" sz="2000"/>
            <a:t>solving, etc.</a:t>
          </a:r>
        </a:p>
      </dgm:t>
    </dgm:pt>
    <dgm:pt modelId="{F2E948EB-0746-4398-91A2-C1DBF2359BE3}" type="parTrans" cxnId="{FCAEC9C4-6E2E-493B-BE71-52F94597E409}">
      <dgm:prSet/>
      <dgm:spPr/>
      <dgm:t>
        <a:bodyPr/>
        <a:lstStyle/>
        <a:p>
          <a:endParaRPr lang="en-US"/>
        </a:p>
      </dgm:t>
    </dgm:pt>
    <dgm:pt modelId="{D5ADE1FE-18FD-4B6F-A592-EAB2E460D338}" type="sibTrans" cxnId="{FCAEC9C4-6E2E-493B-BE71-52F94597E409}">
      <dgm:prSet/>
      <dgm:spPr/>
      <dgm:t>
        <a:bodyPr/>
        <a:lstStyle/>
        <a:p>
          <a:endParaRPr lang="en-US"/>
        </a:p>
      </dgm:t>
    </dgm:pt>
    <dgm:pt modelId="{817A9A3E-3042-447D-95AB-15D089BB6E71}">
      <dgm:prSet phldrT="[Text]" custT="1"/>
      <dgm:spPr/>
      <dgm:t>
        <a:bodyPr/>
        <a:lstStyle/>
        <a:p>
          <a:pPr>
            <a:lnSpc>
              <a:spcPct val="100000"/>
            </a:lnSpc>
          </a:pPr>
          <a:r>
            <a:rPr lang="en-US" sz="2000"/>
            <a:t>Use student data to </a:t>
          </a:r>
          <a:br>
            <a:rPr lang="en-US" sz="2000"/>
          </a:br>
          <a:r>
            <a:rPr lang="en-US" sz="2000"/>
            <a:t>inform instructional or behavioral plan adaptations.</a:t>
          </a:r>
        </a:p>
      </dgm:t>
    </dgm:pt>
    <dgm:pt modelId="{341AABC1-98C8-4BC0-BD54-F6010DD20F38}" type="parTrans" cxnId="{A7B2403A-B3FC-4022-9C8A-E50F26BB2C28}">
      <dgm:prSet/>
      <dgm:spPr/>
      <dgm:t>
        <a:bodyPr/>
        <a:lstStyle/>
        <a:p>
          <a:endParaRPr lang="en-US"/>
        </a:p>
      </dgm:t>
    </dgm:pt>
    <dgm:pt modelId="{963144A8-AAFC-496E-BC5D-30368E18C226}" type="sibTrans" cxnId="{A7B2403A-B3FC-4022-9C8A-E50F26BB2C28}">
      <dgm:prSet/>
      <dgm:spPr/>
      <dgm:t>
        <a:bodyPr/>
        <a:lstStyle/>
        <a:p>
          <a:endParaRPr lang="en-US"/>
        </a:p>
      </dgm:t>
    </dgm:pt>
    <dgm:pt modelId="{D51F2242-EEB5-49ED-BDBF-20AEB4714498}" type="pres">
      <dgm:prSet presAssocID="{CFFA11F5-E31F-4BE8-A1E6-D9694DCD56E7}" presName="root" presStyleCnt="0">
        <dgm:presLayoutVars>
          <dgm:dir/>
          <dgm:resizeHandles val="exact"/>
        </dgm:presLayoutVars>
      </dgm:prSet>
      <dgm:spPr/>
    </dgm:pt>
    <dgm:pt modelId="{0413D35D-20D3-4FFE-BA54-0813DA3DDD45}" type="pres">
      <dgm:prSet presAssocID="{96A28E19-4011-498D-B541-F1501EA90806}" presName="compNode" presStyleCnt="0"/>
      <dgm:spPr/>
    </dgm:pt>
    <dgm:pt modelId="{7DDFA78F-0E64-4C67-B2CF-902257D3C387}" type="pres">
      <dgm:prSet presAssocID="{96A28E19-4011-498D-B541-F1501EA90806}" presName="iconRect" presStyleLbl="node1" presStyleIdx="0" presStyleCnt="3" custScaleX="118806" custScaleY="118806" custLinFactNeighborY="-553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with solid fill"/>
        </a:ext>
      </dgm:extLst>
    </dgm:pt>
    <dgm:pt modelId="{33A4A86F-D5C9-47E0-AD78-CD05AA2746ED}" type="pres">
      <dgm:prSet presAssocID="{96A28E19-4011-498D-B541-F1501EA90806}" presName="iconSpace" presStyleCnt="0"/>
      <dgm:spPr/>
    </dgm:pt>
    <dgm:pt modelId="{90119464-A7D6-4539-A8E0-E1DC7DE0E237}" type="pres">
      <dgm:prSet presAssocID="{96A28E19-4011-498D-B541-F1501EA90806}" presName="parTx" presStyleLbl="revTx" presStyleIdx="0" presStyleCnt="6">
        <dgm:presLayoutVars>
          <dgm:chMax val="0"/>
          <dgm:chPref val="0"/>
        </dgm:presLayoutVars>
      </dgm:prSet>
      <dgm:spPr/>
    </dgm:pt>
    <dgm:pt modelId="{C4100A2D-A87E-4873-9D2C-CDA1A6AE5AF6}" type="pres">
      <dgm:prSet presAssocID="{96A28E19-4011-498D-B541-F1501EA90806}" presName="txSpace" presStyleCnt="0"/>
      <dgm:spPr/>
    </dgm:pt>
    <dgm:pt modelId="{6D52B8CF-9152-42B6-B46F-BD648CFDEA7A}" type="pres">
      <dgm:prSet presAssocID="{96A28E19-4011-498D-B541-F1501EA90806}" presName="desTx" presStyleLbl="revTx" presStyleIdx="1" presStyleCnt="6">
        <dgm:presLayoutVars/>
      </dgm:prSet>
      <dgm:spPr/>
    </dgm:pt>
    <dgm:pt modelId="{4CC69174-860D-4F6D-A327-4B6CC7FD9FFC}" type="pres">
      <dgm:prSet presAssocID="{552BD0D9-DAF8-4A88-B454-0D3733027B9E}" presName="sibTrans" presStyleCnt="0"/>
      <dgm:spPr/>
    </dgm:pt>
    <dgm:pt modelId="{5143CF6F-C57D-4C24-8C4B-B578EDE9FC2F}" type="pres">
      <dgm:prSet presAssocID="{3010ADBE-41EB-43C0-83AC-45D4BB1A4D8A}" presName="compNode" presStyleCnt="0"/>
      <dgm:spPr/>
    </dgm:pt>
    <dgm:pt modelId="{9B18389A-B72A-4EBC-BABB-68FFD002EE2F}" type="pres">
      <dgm:prSet presAssocID="{3010ADBE-41EB-43C0-83AC-45D4BB1A4D8A}" presName="iconRect" presStyleLbl="node1" presStyleIdx="1" presStyleCnt="3" custScaleX="117904" custScaleY="11790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with solid fill"/>
        </a:ext>
      </dgm:extLst>
    </dgm:pt>
    <dgm:pt modelId="{4AF6F654-3A63-490A-809A-7CB255ACB378}" type="pres">
      <dgm:prSet presAssocID="{3010ADBE-41EB-43C0-83AC-45D4BB1A4D8A}" presName="iconSpace" presStyleCnt="0"/>
      <dgm:spPr/>
    </dgm:pt>
    <dgm:pt modelId="{990A1406-46FD-40AA-A8BD-8901F2917FC0}" type="pres">
      <dgm:prSet presAssocID="{3010ADBE-41EB-43C0-83AC-45D4BB1A4D8A}" presName="parTx" presStyleLbl="revTx" presStyleIdx="2" presStyleCnt="6">
        <dgm:presLayoutVars>
          <dgm:chMax val="0"/>
          <dgm:chPref val="0"/>
        </dgm:presLayoutVars>
      </dgm:prSet>
      <dgm:spPr/>
    </dgm:pt>
    <dgm:pt modelId="{203A298D-44FF-4C5B-8121-5E416008CB65}" type="pres">
      <dgm:prSet presAssocID="{3010ADBE-41EB-43C0-83AC-45D4BB1A4D8A}" presName="txSpace" presStyleCnt="0"/>
      <dgm:spPr/>
    </dgm:pt>
    <dgm:pt modelId="{9F1AB14A-19CA-4CF5-B1C2-905AF598A9D1}" type="pres">
      <dgm:prSet presAssocID="{3010ADBE-41EB-43C0-83AC-45D4BB1A4D8A}" presName="desTx" presStyleLbl="revTx" presStyleIdx="3" presStyleCnt="6">
        <dgm:presLayoutVars/>
      </dgm:prSet>
      <dgm:spPr/>
    </dgm:pt>
    <dgm:pt modelId="{5A2B43C4-BD2F-4EDB-9513-7AF596A385D5}" type="pres">
      <dgm:prSet presAssocID="{380A6D40-0CD3-460C-9818-B07AF70A0C79}" presName="sibTrans" presStyleCnt="0"/>
      <dgm:spPr/>
    </dgm:pt>
    <dgm:pt modelId="{FBC53AC7-0096-48C6-ACB5-925259E04D8A}" type="pres">
      <dgm:prSet presAssocID="{D3595BCC-EE4C-4FC6-AADE-249E81DC9DB0}" presName="compNode" presStyleCnt="0"/>
      <dgm:spPr/>
    </dgm:pt>
    <dgm:pt modelId="{613C1ECF-86A3-4677-B55E-3BE6F0216F42}" type="pres">
      <dgm:prSet presAssocID="{D3595BCC-EE4C-4FC6-AADE-249E81DC9D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5C721CBE-5741-4634-AAB2-C995A8440955}" type="pres">
      <dgm:prSet presAssocID="{D3595BCC-EE4C-4FC6-AADE-249E81DC9DB0}" presName="iconSpace" presStyleCnt="0"/>
      <dgm:spPr/>
    </dgm:pt>
    <dgm:pt modelId="{8B236DED-A060-4E8A-A80D-3F11F82F7156}" type="pres">
      <dgm:prSet presAssocID="{D3595BCC-EE4C-4FC6-AADE-249E81DC9DB0}" presName="parTx" presStyleLbl="revTx" presStyleIdx="4" presStyleCnt="6">
        <dgm:presLayoutVars>
          <dgm:chMax val="0"/>
          <dgm:chPref val="0"/>
        </dgm:presLayoutVars>
      </dgm:prSet>
      <dgm:spPr/>
    </dgm:pt>
    <dgm:pt modelId="{DC1CD73E-8B85-41A6-800E-839C2A982732}" type="pres">
      <dgm:prSet presAssocID="{D3595BCC-EE4C-4FC6-AADE-249E81DC9DB0}" presName="txSpace" presStyleCnt="0"/>
      <dgm:spPr/>
    </dgm:pt>
    <dgm:pt modelId="{1F89B83D-CC26-4CC8-913B-ACA8C024455E}" type="pres">
      <dgm:prSet presAssocID="{D3595BCC-EE4C-4FC6-AADE-249E81DC9DB0}" presName="desTx" presStyleLbl="revTx" presStyleIdx="5" presStyleCnt="6">
        <dgm:presLayoutVars/>
      </dgm:prSet>
      <dgm:spPr/>
    </dgm:pt>
  </dgm:ptLst>
  <dgm:cxnLst>
    <dgm:cxn modelId="{F9BA7C00-4629-40DF-93EC-BA7039B1395E}" type="presOf" srcId="{3010ADBE-41EB-43C0-83AC-45D4BB1A4D8A}" destId="{990A1406-46FD-40AA-A8BD-8901F2917FC0}" srcOrd="0" destOrd="0" presId="urn:microsoft.com/office/officeart/2018/5/layout/CenteredIconLabelDescriptionList"/>
    <dgm:cxn modelId="{3D7EFE09-3190-4168-9B37-B0AFF0728310}" type="presOf" srcId="{CFFA11F5-E31F-4BE8-A1E6-D9694DCD56E7}" destId="{D51F2242-EEB5-49ED-BDBF-20AEB4714498}" srcOrd="0" destOrd="0" presId="urn:microsoft.com/office/officeart/2018/5/layout/CenteredIconLabelDescriptionList"/>
    <dgm:cxn modelId="{3CC1A90B-0F8E-4EA4-ADCF-9CB743B86F34}" type="presOf" srcId="{817A9A3E-3042-447D-95AB-15D089BB6E71}" destId="{1F89B83D-CC26-4CC8-913B-ACA8C024455E}" srcOrd="0" destOrd="0" presId="urn:microsoft.com/office/officeart/2018/5/layout/CenteredIconLabelDescriptionList"/>
    <dgm:cxn modelId="{DA2A7710-C341-4E7F-AF27-69FBC4F24049}" type="presOf" srcId="{F3D84BFC-E107-489B-9843-70D365CFE199}" destId="{9F1AB14A-19CA-4CF5-B1C2-905AF598A9D1}" srcOrd="0" destOrd="0" presId="urn:microsoft.com/office/officeart/2018/5/layout/CenteredIconLabelDescriptionList"/>
    <dgm:cxn modelId="{E651C820-2DF8-4B1D-B61A-A39BE3559F02}" srcId="{CFFA11F5-E31F-4BE8-A1E6-D9694DCD56E7}" destId="{96A28E19-4011-498D-B541-F1501EA90806}" srcOrd="0" destOrd="0" parTransId="{7406C7FB-D23E-45C7-8201-420A7696DAFA}" sibTransId="{552BD0D9-DAF8-4A88-B454-0D3733027B9E}"/>
    <dgm:cxn modelId="{A7B2403A-B3FC-4022-9C8A-E50F26BB2C28}" srcId="{D3595BCC-EE4C-4FC6-AADE-249E81DC9DB0}" destId="{817A9A3E-3042-447D-95AB-15D089BB6E71}" srcOrd="0" destOrd="0" parTransId="{341AABC1-98C8-4BC0-BD54-F6010DD20F38}" sibTransId="{963144A8-AAFC-496E-BC5D-30368E18C226}"/>
    <dgm:cxn modelId="{02C3393D-1958-49F9-A897-A7A60DD8B708}" srcId="{CFFA11F5-E31F-4BE8-A1E6-D9694DCD56E7}" destId="{D3595BCC-EE4C-4FC6-AADE-249E81DC9DB0}" srcOrd="2" destOrd="0" parTransId="{FFED0C84-1D86-4E30-B0E2-FCD8BE31F5BE}" sibTransId="{B18966F3-01B3-4A46-B0B0-EC96A5E1CCFD}"/>
    <dgm:cxn modelId="{04CC7E7F-01EA-41CD-BFB1-800A87FDB619}" type="presOf" srcId="{D3595BCC-EE4C-4FC6-AADE-249E81DC9DB0}" destId="{8B236DED-A060-4E8A-A80D-3F11F82F7156}" srcOrd="0" destOrd="0" presId="urn:microsoft.com/office/officeart/2018/5/layout/CenteredIconLabelDescriptionList"/>
    <dgm:cxn modelId="{60CA5082-96E1-406C-A49E-B4194120B60A}" srcId="{CFFA11F5-E31F-4BE8-A1E6-D9694DCD56E7}" destId="{3010ADBE-41EB-43C0-83AC-45D4BB1A4D8A}" srcOrd="1" destOrd="0" parTransId="{32ED3246-BBC1-4C0D-B289-C7756E54095D}" sibTransId="{380A6D40-0CD3-460C-9818-B07AF70A0C79}"/>
    <dgm:cxn modelId="{FCAEC9C4-6E2E-493B-BE71-52F94597E409}" srcId="{3010ADBE-41EB-43C0-83AC-45D4BB1A4D8A}" destId="{F3D84BFC-E107-489B-9843-70D365CFE199}" srcOrd="0" destOrd="0" parTransId="{F2E948EB-0746-4398-91A2-C1DBF2359BE3}" sibTransId="{D5ADE1FE-18FD-4B6F-A592-EAB2E460D338}"/>
    <dgm:cxn modelId="{8EE3FBD8-15C1-444F-9B1E-781AB36C49F5}" type="presOf" srcId="{96A28E19-4011-498D-B541-F1501EA90806}" destId="{90119464-A7D6-4539-A8E0-E1DC7DE0E237}" srcOrd="0" destOrd="0" presId="urn:microsoft.com/office/officeart/2018/5/layout/CenteredIconLabelDescriptionList"/>
    <dgm:cxn modelId="{2210EEE1-6D80-45FB-8DFA-D29D9E2BA461}" type="presOf" srcId="{7C58F6F9-4D74-4277-ABFF-DE0183C6C8CE}" destId="{6D52B8CF-9152-42B6-B46F-BD648CFDEA7A}" srcOrd="0" destOrd="0" presId="urn:microsoft.com/office/officeart/2018/5/layout/CenteredIconLabelDescriptionList"/>
    <dgm:cxn modelId="{640D85F4-04E7-4EA3-9F0C-EB403AA3C9A4}" srcId="{96A28E19-4011-498D-B541-F1501EA90806}" destId="{7C58F6F9-4D74-4277-ABFF-DE0183C6C8CE}" srcOrd="0" destOrd="0" parTransId="{92B9396B-3EE6-4163-9891-93E5B7B3138F}" sibTransId="{6F9F9464-49E6-4060-81BD-0F504283DCF1}"/>
    <dgm:cxn modelId="{84BE877C-00A8-46D2-9814-708AF391E3C7}" type="presParOf" srcId="{D51F2242-EEB5-49ED-BDBF-20AEB4714498}" destId="{0413D35D-20D3-4FFE-BA54-0813DA3DDD45}" srcOrd="0" destOrd="0" presId="urn:microsoft.com/office/officeart/2018/5/layout/CenteredIconLabelDescriptionList"/>
    <dgm:cxn modelId="{C89FF7A0-029D-424F-B3E1-ACC08A8B0A3F}" type="presParOf" srcId="{0413D35D-20D3-4FFE-BA54-0813DA3DDD45}" destId="{7DDFA78F-0E64-4C67-B2CF-902257D3C387}" srcOrd="0" destOrd="0" presId="urn:microsoft.com/office/officeart/2018/5/layout/CenteredIconLabelDescriptionList"/>
    <dgm:cxn modelId="{B7EDF07E-65B1-4C40-B251-CD8BE335DA75}" type="presParOf" srcId="{0413D35D-20D3-4FFE-BA54-0813DA3DDD45}" destId="{33A4A86F-D5C9-47E0-AD78-CD05AA2746ED}" srcOrd="1" destOrd="0" presId="urn:microsoft.com/office/officeart/2018/5/layout/CenteredIconLabelDescriptionList"/>
    <dgm:cxn modelId="{457C1559-26B9-450D-AD13-D59D92BA16FF}" type="presParOf" srcId="{0413D35D-20D3-4FFE-BA54-0813DA3DDD45}" destId="{90119464-A7D6-4539-A8E0-E1DC7DE0E237}" srcOrd="2" destOrd="0" presId="urn:microsoft.com/office/officeart/2018/5/layout/CenteredIconLabelDescriptionList"/>
    <dgm:cxn modelId="{4E8D1A55-E601-490A-8065-C079EC424AEC}" type="presParOf" srcId="{0413D35D-20D3-4FFE-BA54-0813DA3DDD45}" destId="{C4100A2D-A87E-4873-9D2C-CDA1A6AE5AF6}" srcOrd="3" destOrd="0" presId="urn:microsoft.com/office/officeart/2018/5/layout/CenteredIconLabelDescriptionList"/>
    <dgm:cxn modelId="{C2B2610D-659F-4D29-BEEB-6F1269E6F6FB}" type="presParOf" srcId="{0413D35D-20D3-4FFE-BA54-0813DA3DDD45}" destId="{6D52B8CF-9152-42B6-B46F-BD648CFDEA7A}" srcOrd="4" destOrd="0" presId="urn:microsoft.com/office/officeart/2018/5/layout/CenteredIconLabelDescriptionList"/>
    <dgm:cxn modelId="{F7785771-2A2A-4655-B425-D8326BC38ABC}" type="presParOf" srcId="{D51F2242-EEB5-49ED-BDBF-20AEB4714498}" destId="{4CC69174-860D-4F6D-A327-4B6CC7FD9FFC}" srcOrd="1" destOrd="0" presId="urn:microsoft.com/office/officeart/2018/5/layout/CenteredIconLabelDescriptionList"/>
    <dgm:cxn modelId="{DEB88695-879C-4356-8341-883C2BF0FFBF}" type="presParOf" srcId="{D51F2242-EEB5-49ED-BDBF-20AEB4714498}" destId="{5143CF6F-C57D-4C24-8C4B-B578EDE9FC2F}" srcOrd="2" destOrd="0" presId="urn:microsoft.com/office/officeart/2018/5/layout/CenteredIconLabelDescriptionList"/>
    <dgm:cxn modelId="{C41EC2CA-83C9-46BE-A9FF-69BD7C66166B}" type="presParOf" srcId="{5143CF6F-C57D-4C24-8C4B-B578EDE9FC2F}" destId="{9B18389A-B72A-4EBC-BABB-68FFD002EE2F}" srcOrd="0" destOrd="0" presId="urn:microsoft.com/office/officeart/2018/5/layout/CenteredIconLabelDescriptionList"/>
    <dgm:cxn modelId="{1C3F25B8-4E1C-470F-A86B-1A73AE4DF60B}" type="presParOf" srcId="{5143CF6F-C57D-4C24-8C4B-B578EDE9FC2F}" destId="{4AF6F654-3A63-490A-809A-7CB255ACB378}" srcOrd="1" destOrd="0" presId="urn:microsoft.com/office/officeart/2018/5/layout/CenteredIconLabelDescriptionList"/>
    <dgm:cxn modelId="{B75D93F7-A4A5-479C-86C9-B149D4DB2030}" type="presParOf" srcId="{5143CF6F-C57D-4C24-8C4B-B578EDE9FC2F}" destId="{990A1406-46FD-40AA-A8BD-8901F2917FC0}" srcOrd="2" destOrd="0" presId="urn:microsoft.com/office/officeart/2018/5/layout/CenteredIconLabelDescriptionList"/>
    <dgm:cxn modelId="{BF685222-7F63-495F-8D7C-09D270AE58FD}" type="presParOf" srcId="{5143CF6F-C57D-4C24-8C4B-B578EDE9FC2F}" destId="{203A298D-44FF-4C5B-8121-5E416008CB65}" srcOrd="3" destOrd="0" presId="urn:microsoft.com/office/officeart/2018/5/layout/CenteredIconLabelDescriptionList"/>
    <dgm:cxn modelId="{95908058-4BD3-44D4-980E-8B7B73ACF31C}" type="presParOf" srcId="{5143CF6F-C57D-4C24-8C4B-B578EDE9FC2F}" destId="{9F1AB14A-19CA-4CF5-B1C2-905AF598A9D1}" srcOrd="4" destOrd="0" presId="urn:microsoft.com/office/officeart/2018/5/layout/CenteredIconLabelDescriptionList"/>
    <dgm:cxn modelId="{5F12B8FE-6DB6-4E44-853F-BFC18DD5A7C6}" type="presParOf" srcId="{D51F2242-EEB5-49ED-BDBF-20AEB4714498}" destId="{5A2B43C4-BD2F-4EDB-9513-7AF596A385D5}" srcOrd="3" destOrd="0" presId="urn:microsoft.com/office/officeart/2018/5/layout/CenteredIconLabelDescriptionList"/>
    <dgm:cxn modelId="{4AAE220F-5355-4AAE-AA39-93F1E89BE0C6}" type="presParOf" srcId="{D51F2242-EEB5-49ED-BDBF-20AEB4714498}" destId="{FBC53AC7-0096-48C6-ACB5-925259E04D8A}" srcOrd="4" destOrd="0" presId="urn:microsoft.com/office/officeart/2018/5/layout/CenteredIconLabelDescriptionList"/>
    <dgm:cxn modelId="{D7A12C01-117C-4ED1-AA2D-4E0F3DAC27E6}" type="presParOf" srcId="{FBC53AC7-0096-48C6-ACB5-925259E04D8A}" destId="{613C1ECF-86A3-4677-B55E-3BE6F0216F42}" srcOrd="0" destOrd="0" presId="urn:microsoft.com/office/officeart/2018/5/layout/CenteredIconLabelDescriptionList"/>
    <dgm:cxn modelId="{F1A6FF86-682B-4E13-BD69-D455A8CED708}" type="presParOf" srcId="{FBC53AC7-0096-48C6-ACB5-925259E04D8A}" destId="{5C721CBE-5741-4634-AAB2-C995A8440955}" srcOrd="1" destOrd="0" presId="urn:microsoft.com/office/officeart/2018/5/layout/CenteredIconLabelDescriptionList"/>
    <dgm:cxn modelId="{A04622B3-3A71-4B09-A567-2CFD32C73C02}" type="presParOf" srcId="{FBC53AC7-0096-48C6-ACB5-925259E04D8A}" destId="{8B236DED-A060-4E8A-A80D-3F11F82F7156}" srcOrd="2" destOrd="0" presId="urn:microsoft.com/office/officeart/2018/5/layout/CenteredIconLabelDescriptionList"/>
    <dgm:cxn modelId="{E751676F-8F3D-4284-8BD3-2E11246A5974}" type="presParOf" srcId="{FBC53AC7-0096-48C6-ACB5-925259E04D8A}" destId="{DC1CD73E-8B85-41A6-800E-839C2A982732}" srcOrd="3" destOrd="0" presId="urn:microsoft.com/office/officeart/2018/5/layout/CenteredIconLabelDescriptionList"/>
    <dgm:cxn modelId="{DF20453F-B305-4AC7-A7DD-DC671DD3A98D}" type="presParOf" srcId="{FBC53AC7-0096-48C6-ACB5-925259E04D8A}" destId="{1F89B83D-CC26-4CC8-913B-ACA8C024455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FA11F5-E31F-4BE8-A1E6-D9694DCD56E7}"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96A28E19-4011-498D-B541-F1501EA90806}">
      <dgm:prSet phldrT="[Text]" custT="1"/>
      <dgm:spPr/>
      <dgm:t>
        <a:bodyPr/>
        <a:lstStyle/>
        <a:p>
          <a:pPr>
            <a:lnSpc>
              <a:spcPct val="100000"/>
            </a:lnSpc>
            <a:defRPr b="1"/>
          </a:pPr>
          <a:r>
            <a:rPr lang="en-US" sz="2200"/>
            <a:t>Respectful Communication</a:t>
          </a:r>
        </a:p>
      </dgm:t>
    </dgm:pt>
    <dgm:pt modelId="{7406C7FB-D23E-45C7-8201-420A7696DAFA}" type="parTrans" cxnId="{E651C820-2DF8-4B1D-B61A-A39BE3559F02}">
      <dgm:prSet/>
      <dgm:spPr/>
      <dgm:t>
        <a:bodyPr/>
        <a:lstStyle/>
        <a:p>
          <a:endParaRPr lang="en-US"/>
        </a:p>
      </dgm:t>
    </dgm:pt>
    <dgm:pt modelId="{552BD0D9-DAF8-4A88-B454-0D3733027B9E}" type="sibTrans" cxnId="{E651C820-2DF8-4B1D-B61A-A39BE3559F02}">
      <dgm:prSet/>
      <dgm:spPr/>
      <dgm:t>
        <a:bodyPr/>
        <a:lstStyle/>
        <a:p>
          <a:endParaRPr lang="en-US"/>
        </a:p>
      </dgm:t>
    </dgm:pt>
    <dgm:pt modelId="{3010ADBE-41EB-43C0-83AC-45D4BB1A4D8A}">
      <dgm:prSet phldrT="[Text]" custT="1"/>
      <dgm:spPr/>
      <dgm:t>
        <a:bodyPr/>
        <a:lstStyle/>
        <a:p>
          <a:pPr>
            <a:lnSpc>
              <a:spcPct val="100000"/>
            </a:lnSpc>
            <a:defRPr b="1"/>
          </a:pPr>
          <a:r>
            <a:rPr lang="en-US" sz="2200"/>
            <a:t>Advocate</a:t>
          </a:r>
        </a:p>
      </dgm:t>
    </dgm:pt>
    <dgm:pt modelId="{32ED3246-BBC1-4C0D-B289-C7756E54095D}" type="parTrans" cxnId="{60CA5082-96E1-406C-A49E-B4194120B60A}">
      <dgm:prSet/>
      <dgm:spPr/>
      <dgm:t>
        <a:bodyPr/>
        <a:lstStyle/>
        <a:p>
          <a:endParaRPr lang="en-US"/>
        </a:p>
      </dgm:t>
    </dgm:pt>
    <dgm:pt modelId="{380A6D40-0CD3-460C-9818-B07AF70A0C79}" type="sibTrans" cxnId="{60CA5082-96E1-406C-A49E-B4194120B60A}">
      <dgm:prSet/>
      <dgm:spPr/>
      <dgm:t>
        <a:bodyPr/>
        <a:lstStyle/>
        <a:p>
          <a:endParaRPr lang="en-US"/>
        </a:p>
      </dgm:t>
    </dgm:pt>
    <dgm:pt modelId="{D3595BCC-EE4C-4FC6-AADE-249E81DC9DB0}">
      <dgm:prSet phldrT="[Text]" custT="1"/>
      <dgm:spPr/>
      <dgm:t>
        <a:bodyPr/>
        <a:lstStyle/>
        <a:p>
          <a:pPr>
            <a:lnSpc>
              <a:spcPct val="100000"/>
            </a:lnSpc>
            <a:defRPr b="1"/>
          </a:pPr>
          <a:r>
            <a:rPr lang="en-US" sz="2200"/>
            <a:t>Encourage Students</a:t>
          </a:r>
        </a:p>
      </dgm:t>
    </dgm:pt>
    <dgm:pt modelId="{FFED0C84-1D86-4E30-B0E2-FCD8BE31F5BE}" type="parTrans" cxnId="{02C3393D-1958-49F9-A897-A7A60DD8B708}">
      <dgm:prSet/>
      <dgm:spPr/>
      <dgm:t>
        <a:bodyPr/>
        <a:lstStyle/>
        <a:p>
          <a:endParaRPr lang="en-US"/>
        </a:p>
      </dgm:t>
    </dgm:pt>
    <dgm:pt modelId="{B18966F3-01B3-4A46-B0B0-EC96A5E1CCFD}" type="sibTrans" cxnId="{02C3393D-1958-49F9-A897-A7A60DD8B708}">
      <dgm:prSet/>
      <dgm:spPr/>
      <dgm:t>
        <a:bodyPr/>
        <a:lstStyle/>
        <a:p>
          <a:endParaRPr lang="en-US"/>
        </a:p>
      </dgm:t>
    </dgm:pt>
    <dgm:pt modelId="{7C58F6F9-4D74-4277-ABFF-DE0183C6C8CE}">
      <dgm:prSet phldrT="[Text]" custT="1"/>
      <dgm:spPr/>
      <dgm:t>
        <a:bodyPr/>
        <a:lstStyle/>
        <a:p>
          <a:pPr>
            <a:lnSpc>
              <a:spcPct val="100000"/>
            </a:lnSpc>
          </a:pPr>
          <a:r>
            <a:rPr lang="en-US" sz="2000"/>
            <a:t>Consider background, socioeconomic status, language, culture, and family priorities.</a:t>
          </a:r>
        </a:p>
      </dgm:t>
    </dgm:pt>
    <dgm:pt modelId="{92B9396B-3EE6-4163-9891-93E5B7B3138F}" type="parTrans" cxnId="{640D85F4-04E7-4EA3-9F0C-EB403AA3C9A4}">
      <dgm:prSet/>
      <dgm:spPr/>
      <dgm:t>
        <a:bodyPr/>
        <a:lstStyle/>
        <a:p>
          <a:endParaRPr lang="en-US"/>
        </a:p>
      </dgm:t>
    </dgm:pt>
    <dgm:pt modelId="{6F9F9464-49E6-4060-81BD-0F504283DCF1}" type="sibTrans" cxnId="{640D85F4-04E7-4EA3-9F0C-EB403AA3C9A4}">
      <dgm:prSet/>
      <dgm:spPr/>
      <dgm:t>
        <a:bodyPr/>
        <a:lstStyle/>
        <a:p>
          <a:endParaRPr lang="en-US"/>
        </a:p>
      </dgm:t>
    </dgm:pt>
    <dgm:pt modelId="{F3D84BFC-E107-489B-9843-70D365CFE199}">
      <dgm:prSet phldrT="[Text]" custT="1"/>
      <dgm:spPr/>
      <dgm:t>
        <a:bodyPr/>
        <a:lstStyle/>
        <a:p>
          <a:pPr>
            <a:lnSpc>
              <a:spcPct val="100000"/>
            </a:lnSpc>
          </a:pPr>
          <a:r>
            <a:rPr lang="en-US" sz="2000"/>
            <a:t>Educators should advocate for resources to help meet instructional, social, behavioral, or transition goals. Support families in self-advocacy.</a:t>
          </a:r>
        </a:p>
      </dgm:t>
    </dgm:pt>
    <dgm:pt modelId="{F2E948EB-0746-4398-91A2-C1DBF2359BE3}" type="parTrans" cxnId="{FCAEC9C4-6E2E-493B-BE71-52F94597E409}">
      <dgm:prSet/>
      <dgm:spPr/>
      <dgm:t>
        <a:bodyPr/>
        <a:lstStyle/>
        <a:p>
          <a:endParaRPr lang="en-US"/>
        </a:p>
      </dgm:t>
    </dgm:pt>
    <dgm:pt modelId="{D5ADE1FE-18FD-4B6F-A592-EAB2E460D338}" type="sibTrans" cxnId="{FCAEC9C4-6E2E-493B-BE71-52F94597E409}">
      <dgm:prSet/>
      <dgm:spPr/>
      <dgm:t>
        <a:bodyPr/>
        <a:lstStyle/>
        <a:p>
          <a:endParaRPr lang="en-US"/>
        </a:p>
      </dgm:t>
    </dgm:pt>
    <dgm:pt modelId="{817A9A3E-3042-447D-95AB-15D089BB6E71}">
      <dgm:prSet phldrT="[Text]" custT="1"/>
      <dgm:spPr/>
      <dgm:t>
        <a:bodyPr/>
        <a:lstStyle/>
        <a:p>
          <a:pPr>
            <a:lnSpc>
              <a:spcPct val="100000"/>
            </a:lnSpc>
          </a:pPr>
          <a:r>
            <a:rPr lang="en-US" sz="2000"/>
            <a:t>Educators should encourage students to self-advocate and develop self-determination skills through the collaboration process.</a:t>
          </a:r>
        </a:p>
      </dgm:t>
    </dgm:pt>
    <dgm:pt modelId="{341AABC1-98C8-4BC0-BD54-F6010DD20F38}" type="parTrans" cxnId="{A7B2403A-B3FC-4022-9C8A-E50F26BB2C28}">
      <dgm:prSet/>
      <dgm:spPr/>
      <dgm:t>
        <a:bodyPr/>
        <a:lstStyle/>
        <a:p>
          <a:endParaRPr lang="en-US"/>
        </a:p>
      </dgm:t>
    </dgm:pt>
    <dgm:pt modelId="{963144A8-AAFC-496E-BC5D-30368E18C226}" type="sibTrans" cxnId="{A7B2403A-B3FC-4022-9C8A-E50F26BB2C28}">
      <dgm:prSet/>
      <dgm:spPr/>
      <dgm:t>
        <a:bodyPr/>
        <a:lstStyle/>
        <a:p>
          <a:endParaRPr lang="en-US"/>
        </a:p>
      </dgm:t>
    </dgm:pt>
    <dgm:pt modelId="{D51F2242-EEB5-49ED-BDBF-20AEB4714498}" type="pres">
      <dgm:prSet presAssocID="{CFFA11F5-E31F-4BE8-A1E6-D9694DCD56E7}" presName="root" presStyleCnt="0">
        <dgm:presLayoutVars>
          <dgm:dir/>
          <dgm:resizeHandles val="exact"/>
        </dgm:presLayoutVars>
      </dgm:prSet>
      <dgm:spPr/>
    </dgm:pt>
    <dgm:pt modelId="{0413D35D-20D3-4FFE-BA54-0813DA3DDD45}" type="pres">
      <dgm:prSet presAssocID="{96A28E19-4011-498D-B541-F1501EA90806}" presName="compNode" presStyleCnt="0"/>
      <dgm:spPr/>
    </dgm:pt>
    <dgm:pt modelId="{7DDFA78F-0E64-4C67-B2CF-902257D3C387}" type="pres">
      <dgm:prSet presAssocID="{96A28E19-4011-498D-B541-F1501EA90806}" presName="iconRect" presStyleLbl="node1" presStyleIdx="0" presStyleCnt="3" custScaleX="124506" custScaleY="1245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with solid fill"/>
        </a:ext>
      </dgm:extLst>
    </dgm:pt>
    <dgm:pt modelId="{33A4A86F-D5C9-47E0-AD78-CD05AA2746ED}" type="pres">
      <dgm:prSet presAssocID="{96A28E19-4011-498D-B541-F1501EA90806}" presName="iconSpace" presStyleCnt="0"/>
      <dgm:spPr/>
    </dgm:pt>
    <dgm:pt modelId="{90119464-A7D6-4539-A8E0-E1DC7DE0E237}" type="pres">
      <dgm:prSet presAssocID="{96A28E19-4011-498D-B541-F1501EA90806}" presName="parTx" presStyleLbl="revTx" presStyleIdx="0" presStyleCnt="6">
        <dgm:presLayoutVars>
          <dgm:chMax val="0"/>
          <dgm:chPref val="0"/>
        </dgm:presLayoutVars>
      </dgm:prSet>
      <dgm:spPr/>
    </dgm:pt>
    <dgm:pt modelId="{C4100A2D-A87E-4873-9D2C-CDA1A6AE5AF6}" type="pres">
      <dgm:prSet presAssocID="{96A28E19-4011-498D-B541-F1501EA90806}" presName="txSpace" presStyleCnt="0"/>
      <dgm:spPr/>
    </dgm:pt>
    <dgm:pt modelId="{6D52B8CF-9152-42B6-B46F-BD648CFDEA7A}" type="pres">
      <dgm:prSet presAssocID="{96A28E19-4011-498D-B541-F1501EA90806}" presName="desTx" presStyleLbl="revTx" presStyleIdx="1" presStyleCnt="6">
        <dgm:presLayoutVars/>
      </dgm:prSet>
      <dgm:spPr/>
    </dgm:pt>
    <dgm:pt modelId="{4CC69174-860D-4F6D-A327-4B6CC7FD9FFC}" type="pres">
      <dgm:prSet presAssocID="{552BD0D9-DAF8-4A88-B454-0D3733027B9E}" presName="sibTrans" presStyleCnt="0"/>
      <dgm:spPr/>
    </dgm:pt>
    <dgm:pt modelId="{5143CF6F-C57D-4C24-8C4B-B578EDE9FC2F}" type="pres">
      <dgm:prSet presAssocID="{3010ADBE-41EB-43C0-83AC-45D4BB1A4D8A}" presName="compNode" presStyleCnt="0"/>
      <dgm:spPr/>
    </dgm:pt>
    <dgm:pt modelId="{9B18389A-B72A-4EBC-BABB-68FFD002EE2F}" type="pres">
      <dgm:prSet presAssocID="{3010ADBE-41EB-43C0-83AC-45D4BB1A4D8A}" presName="iconRect" presStyleLbl="node1" presStyleIdx="1" presStyleCnt="3" custScaleX="110210" custScaleY="1102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oman with kid with solid fill"/>
        </a:ext>
      </dgm:extLst>
    </dgm:pt>
    <dgm:pt modelId="{4AF6F654-3A63-490A-809A-7CB255ACB378}" type="pres">
      <dgm:prSet presAssocID="{3010ADBE-41EB-43C0-83AC-45D4BB1A4D8A}" presName="iconSpace" presStyleCnt="0"/>
      <dgm:spPr/>
    </dgm:pt>
    <dgm:pt modelId="{990A1406-46FD-40AA-A8BD-8901F2917FC0}" type="pres">
      <dgm:prSet presAssocID="{3010ADBE-41EB-43C0-83AC-45D4BB1A4D8A}" presName="parTx" presStyleLbl="revTx" presStyleIdx="2" presStyleCnt="6">
        <dgm:presLayoutVars>
          <dgm:chMax val="0"/>
          <dgm:chPref val="0"/>
        </dgm:presLayoutVars>
      </dgm:prSet>
      <dgm:spPr/>
    </dgm:pt>
    <dgm:pt modelId="{203A298D-44FF-4C5B-8121-5E416008CB65}" type="pres">
      <dgm:prSet presAssocID="{3010ADBE-41EB-43C0-83AC-45D4BB1A4D8A}" presName="txSpace" presStyleCnt="0"/>
      <dgm:spPr/>
    </dgm:pt>
    <dgm:pt modelId="{9F1AB14A-19CA-4CF5-B1C2-905AF598A9D1}" type="pres">
      <dgm:prSet presAssocID="{3010ADBE-41EB-43C0-83AC-45D4BB1A4D8A}" presName="desTx" presStyleLbl="revTx" presStyleIdx="3" presStyleCnt="6">
        <dgm:presLayoutVars/>
      </dgm:prSet>
      <dgm:spPr/>
    </dgm:pt>
    <dgm:pt modelId="{5A2B43C4-BD2F-4EDB-9513-7AF596A385D5}" type="pres">
      <dgm:prSet presAssocID="{380A6D40-0CD3-460C-9818-B07AF70A0C79}" presName="sibTrans" presStyleCnt="0"/>
      <dgm:spPr/>
    </dgm:pt>
    <dgm:pt modelId="{FBC53AC7-0096-48C6-ACB5-925259E04D8A}" type="pres">
      <dgm:prSet presAssocID="{D3595BCC-EE4C-4FC6-AADE-249E81DC9DB0}" presName="compNode" presStyleCnt="0"/>
      <dgm:spPr/>
    </dgm:pt>
    <dgm:pt modelId="{613C1ECF-86A3-4677-B55E-3BE6F0216F42}" type="pres">
      <dgm:prSet presAssocID="{D3595BCC-EE4C-4FC6-AADE-249E81DC9DB0}" presName="iconRect" presStyleLbl="node1" presStyleIdx="2" presStyleCnt="3" custScaleX="120733" custScaleY="12073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aduation cap with solid fill"/>
        </a:ext>
      </dgm:extLst>
    </dgm:pt>
    <dgm:pt modelId="{5C721CBE-5741-4634-AAB2-C995A8440955}" type="pres">
      <dgm:prSet presAssocID="{D3595BCC-EE4C-4FC6-AADE-249E81DC9DB0}" presName="iconSpace" presStyleCnt="0"/>
      <dgm:spPr/>
    </dgm:pt>
    <dgm:pt modelId="{8B236DED-A060-4E8A-A80D-3F11F82F7156}" type="pres">
      <dgm:prSet presAssocID="{D3595BCC-EE4C-4FC6-AADE-249E81DC9DB0}" presName="parTx" presStyleLbl="revTx" presStyleIdx="4" presStyleCnt="6">
        <dgm:presLayoutVars>
          <dgm:chMax val="0"/>
          <dgm:chPref val="0"/>
        </dgm:presLayoutVars>
      </dgm:prSet>
      <dgm:spPr/>
    </dgm:pt>
    <dgm:pt modelId="{DC1CD73E-8B85-41A6-800E-839C2A982732}" type="pres">
      <dgm:prSet presAssocID="{D3595BCC-EE4C-4FC6-AADE-249E81DC9DB0}" presName="txSpace" presStyleCnt="0"/>
      <dgm:spPr/>
    </dgm:pt>
    <dgm:pt modelId="{1F89B83D-CC26-4CC8-913B-ACA8C024455E}" type="pres">
      <dgm:prSet presAssocID="{D3595BCC-EE4C-4FC6-AADE-249E81DC9DB0}" presName="desTx" presStyleLbl="revTx" presStyleIdx="5" presStyleCnt="6">
        <dgm:presLayoutVars/>
      </dgm:prSet>
      <dgm:spPr/>
    </dgm:pt>
  </dgm:ptLst>
  <dgm:cxnLst>
    <dgm:cxn modelId="{F9BA7C00-4629-40DF-93EC-BA7039B1395E}" type="presOf" srcId="{3010ADBE-41EB-43C0-83AC-45D4BB1A4D8A}" destId="{990A1406-46FD-40AA-A8BD-8901F2917FC0}" srcOrd="0" destOrd="0" presId="urn:microsoft.com/office/officeart/2018/5/layout/CenteredIconLabelDescriptionList"/>
    <dgm:cxn modelId="{3D7EFE09-3190-4168-9B37-B0AFF0728310}" type="presOf" srcId="{CFFA11F5-E31F-4BE8-A1E6-D9694DCD56E7}" destId="{D51F2242-EEB5-49ED-BDBF-20AEB4714498}" srcOrd="0" destOrd="0" presId="urn:microsoft.com/office/officeart/2018/5/layout/CenteredIconLabelDescriptionList"/>
    <dgm:cxn modelId="{3CC1A90B-0F8E-4EA4-ADCF-9CB743B86F34}" type="presOf" srcId="{817A9A3E-3042-447D-95AB-15D089BB6E71}" destId="{1F89B83D-CC26-4CC8-913B-ACA8C024455E}" srcOrd="0" destOrd="0" presId="urn:microsoft.com/office/officeart/2018/5/layout/CenteredIconLabelDescriptionList"/>
    <dgm:cxn modelId="{DA2A7710-C341-4E7F-AF27-69FBC4F24049}" type="presOf" srcId="{F3D84BFC-E107-489B-9843-70D365CFE199}" destId="{9F1AB14A-19CA-4CF5-B1C2-905AF598A9D1}" srcOrd="0" destOrd="0" presId="urn:microsoft.com/office/officeart/2018/5/layout/CenteredIconLabelDescriptionList"/>
    <dgm:cxn modelId="{E651C820-2DF8-4B1D-B61A-A39BE3559F02}" srcId="{CFFA11F5-E31F-4BE8-A1E6-D9694DCD56E7}" destId="{96A28E19-4011-498D-B541-F1501EA90806}" srcOrd="0" destOrd="0" parTransId="{7406C7FB-D23E-45C7-8201-420A7696DAFA}" sibTransId="{552BD0D9-DAF8-4A88-B454-0D3733027B9E}"/>
    <dgm:cxn modelId="{A7B2403A-B3FC-4022-9C8A-E50F26BB2C28}" srcId="{D3595BCC-EE4C-4FC6-AADE-249E81DC9DB0}" destId="{817A9A3E-3042-447D-95AB-15D089BB6E71}" srcOrd="0" destOrd="0" parTransId="{341AABC1-98C8-4BC0-BD54-F6010DD20F38}" sibTransId="{963144A8-AAFC-496E-BC5D-30368E18C226}"/>
    <dgm:cxn modelId="{02C3393D-1958-49F9-A897-A7A60DD8B708}" srcId="{CFFA11F5-E31F-4BE8-A1E6-D9694DCD56E7}" destId="{D3595BCC-EE4C-4FC6-AADE-249E81DC9DB0}" srcOrd="2" destOrd="0" parTransId="{FFED0C84-1D86-4E30-B0E2-FCD8BE31F5BE}" sibTransId="{B18966F3-01B3-4A46-B0B0-EC96A5E1CCFD}"/>
    <dgm:cxn modelId="{04CC7E7F-01EA-41CD-BFB1-800A87FDB619}" type="presOf" srcId="{D3595BCC-EE4C-4FC6-AADE-249E81DC9DB0}" destId="{8B236DED-A060-4E8A-A80D-3F11F82F7156}" srcOrd="0" destOrd="0" presId="urn:microsoft.com/office/officeart/2018/5/layout/CenteredIconLabelDescriptionList"/>
    <dgm:cxn modelId="{60CA5082-96E1-406C-A49E-B4194120B60A}" srcId="{CFFA11F5-E31F-4BE8-A1E6-D9694DCD56E7}" destId="{3010ADBE-41EB-43C0-83AC-45D4BB1A4D8A}" srcOrd="1" destOrd="0" parTransId="{32ED3246-BBC1-4C0D-B289-C7756E54095D}" sibTransId="{380A6D40-0CD3-460C-9818-B07AF70A0C79}"/>
    <dgm:cxn modelId="{FCAEC9C4-6E2E-493B-BE71-52F94597E409}" srcId="{3010ADBE-41EB-43C0-83AC-45D4BB1A4D8A}" destId="{F3D84BFC-E107-489B-9843-70D365CFE199}" srcOrd="0" destOrd="0" parTransId="{F2E948EB-0746-4398-91A2-C1DBF2359BE3}" sibTransId="{D5ADE1FE-18FD-4B6F-A592-EAB2E460D338}"/>
    <dgm:cxn modelId="{8EE3FBD8-15C1-444F-9B1E-781AB36C49F5}" type="presOf" srcId="{96A28E19-4011-498D-B541-F1501EA90806}" destId="{90119464-A7D6-4539-A8E0-E1DC7DE0E237}" srcOrd="0" destOrd="0" presId="urn:microsoft.com/office/officeart/2018/5/layout/CenteredIconLabelDescriptionList"/>
    <dgm:cxn modelId="{2210EEE1-6D80-45FB-8DFA-D29D9E2BA461}" type="presOf" srcId="{7C58F6F9-4D74-4277-ABFF-DE0183C6C8CE}" destId="{6D52B8CF-9152-42B6-B46F-BD648CFDEA7A}" srcOrd="0" destOrd="0" presId="urn:microsoft.com/office/officeart/2018/5/layout/CenteredIconLabelDescriptionList"/>
    <dgm:cxn modelId="{640D85F4-04E7-4EA3-9F0C-EB403AA3C9A4}" srcId="{96A28E19-4011-498D-B541-F1501EA90806}" destId="{7C58F6F9-4D74-4277-ABFF-DE0183C6C8CE}" srcOrd="0" destOrd="0" parTransId="{92B9396B-3EE6-4163-9891-93E5B7B3138F}" sibTransId="{6F9F9464-49E6-4060-81BD-0F504283DCF1}"/>
    <dgm:cxn modelId="{84BE877C-00A8-46D2-9814-708AF391E3C7}" type="presParOf" srcId="{D51F2242-EEB5-49ED-BDBF-20AEB4714498}" destId="{0413D35D-20D3-4FFE-BA54-0813DA3DDD45}" srcOrd="0" destOrd="0" presId="urn:microsoft.com/office/officeart/2018/5/layout/CenteredIconLabelDescriptionList"/>
    <dgm:cxn modelId="{C89FF7A0-029D-424F-B3E1-ACC08A8B0A3F}" type="presParOf" srcId="{0413D35D-20D3-4FFE-BA54-0813DA3DDD45}" destId="{7DDFA78F-0E64-4C67-B2CF-902257D3C387}" srcOrd="0" destOrd="0" presId="urn:microsoft.com/office/officeart/2018/5/layout/CenteredIconLabelDescriptionList"/>
    <dgm:cxn modelId="{B7EDF07E-65B1-4C40-B251-CD8BE335DA75}" type="presParOf" srcId="{0413D35D-20D3-4FFE-BA54-0813DA3DDD45}" destId="{33A4A86F-D5C9-47E0-AD78-CD05AA2746ED}" srcOrd="1" destOrd="0" presId="urn:microsoft.com/office/officeart/2018/5/layout/CenteredIconLabelDescriptionList"/>
    <dgm:cxn modelId="{457C1559-26B9-450D-AD13-D59D92BA16FF}" type="presParOf" srcId="{0413D35D-20D3-4FFE-BA54-0813DA3DDD45}" destId="{90119464-A7D6-4539-A8E0-E1DC7DE0E237}" srcOrd="2" destOrd="0" presId="urn:microsoft.com/office/officeart/2018/5/layout/CenteredIconLabelDescriptionList"/>
    <dgm:cxn modelId="{4E8D1A55-E601-490A-8065-C079EC424AEC}" type="presParOf" srcId="{0413D35D-20D3-4FFE-BA54-0813DA3DDD45}" destId="{C4100A2D-A87E-4873-9D2C-CDA1A6AE5AF6}" srcOrd="3" destOrd="0" presId="urn:microsoft.com/office/officeart/2018/5/layout/CenteredIconLabelDescriptionList"/>
    <dgm:cxn modelId="{C2B2610D-659F-4D29-BEEB-6F1269E6F6FB}" type="presParOf" srcId="{0413D35D-20D3-4FFE-BA54-0813DA3DDD45}" destId="{6D52B8CF-9152-42B6-B46F-BD648CFDEA7A}" srcOrd="4" destOrd="0" presId="urn:microsoft.com/office/officeart/2018/5/layout/CenteredIconLabelDescriptionList"/>
    <dgm:cxn modelId="{F7785771-2A2A-4655-B425-D8326BC38ABC}" type="presParOf" srcId="{D51F2242-EEB5-49ED-BDBF-20AEB4714498}" destId="{4CC69174-860D-4F6D-A327-4B6CC7FD9FFC}" srcOrd="1" destOrd="0" presId="urn:microsoft.com/office/officeart/2018/5/layout/CenteredIconLabelDescriptionList"/>
    <dgm:cxn modelId="{DEB88695-879C-4356-8341-883C2BF0FFBF}" type="presParOf" srcId="{D51F2242-EEB5-49ED-BDBF-20AEB4714498}" destId="{5143CF6F-C57D-4C24-8C4B-B578EDE9FC2F}" srcOrd="2" destOrd="0" presId="urn:microsoft.com/office/officeart/2018/5/layout/CenteredIconLabelDescriptionList"/>
    <dgm:cxn modelId="{C41EC2CA-83C9-46BE-A9FF-69BD7C66166B}" type="presParOf" srcId="{5143CF6F-C57D-4C24-8C4B-B578EDE9FC2F}" destId="{9B18389A-B72A-4EBC-BABB-68FFD002EE2F}" srcOrd="0" destOrd="0" presId="urn:microsoft.com/office/officeart/2018/5/layout/CenteredIconLabelDescriptionList"/>
    <dgm:cxn modelId="{1C3F25B8-4E1C-470F-A86B-1A73AE4DF60B}" type="presParOf" srcId="{5143CF6F-C57D-4C24-8C4B-B578EDE9FC2F}" destId="{4AF6F654-3A63-490A-809A-7CB255ACB378}" srcOrd="1" destOrd="0" presId="urn:microsoft.com/office/officeart/2018/5/layout/CenteredIconLabelDescriptionList"/>
    <dgm:cxn modelId="{B75D93F7-A4A5-479C-86C9-B149D4DB2030}" type="presParOf" srcId="{5143CF6F-C57D-4C24-8C4B-B578EDE9FC2F}" destId="{990A1406-46FD-40AA-A8BD-8901F2917FC0}" srcOrd="2" destOrd="0" presId="urn:microsoft.com/office/officeart/2018/5/layout/CenteredIconLabelDescriptionList"/>
    <dgm:cxn modelId="{BF685222-7F63-495F-8D7C-09D270AE58FD}" type="presParOf" srcId="{5143CF6F-C57D-4C24-8C4B-B578EDE9FC2F}" destId="{203A298D-44FF-4C5B-8121-5E416008CB65}" srcOrd="3" destOrd="0" presId="urn:microsoft.com/office/officeart/2018/5/layout/CenteredIconLabelDescriptionList"/>
    <dgm:cxn modelId="{95908058-4BD3-44D4-980E-8B7B73ACF31C}" type="presParOf" srcId="{5143CF6F-C57D-4C24-8C4B-B578EDE9FC2F}" destId="{9F1AB14A-19CA-4CF5-B1C2-905AF598A9D1}" srcOrd="4" destOrd="0" presId="urn:microsoft.com/office/officeart/2018/5/layout/CenteredIconLabelDescriptionList"/>
    <dgm:cxn modelId="{5F12B8FE-6DB6-4E44-853F-BFC18DD5A7C6}" type="presParOf" srcId="{D51F2242-EEB5-49ED-BDBF-20AEB4714498}" destId="{5A2B43C4-BD2F-4EDB-9513-7AF596A385D5}" srcOrd="3" destOrd="0" presId="urn:microsoft.com/office/officeart/2018/5/layout/CenteredIconLabelDescriptionList"/>
    <dgm:cxn modelId="{4AAE220F-5355-4AAE-AA39-93F1E89BE0C6}" type="presParOf" srcId="{D51F2242-EEB5-49ED-BDBF-20AEB4714498}" destId="{FBC53AC7-0096-48C6-ACB5-925259E04D8A}" srcOrd="4" destOrd="0" presId="urn:microsoft.com/office/officeart/2018/5/layout/CenteredIconLabelDescriptionList"/>
    <dgm:cxn modelId="{D7A12C01-117C-4ED1-AA2D-4E0F3DAC27E6}" type="presParOf" srcId="{FBC53AC7-0096-48C6-ACB5-925259E04D8A}" destId="{613C1ECF-86A3-4677-B55E-3BE6F0216F42}" srcOrd="0" destOrd="0" presId="urn:microsoft.com/office/officeart/2018/5/layout/CenteredIconLabelDescriptionList"/>
    <dgm:cxn modelId="{F1A6FF86-682B-4E13-BD69-D455A8CED708}" type="presParOf" srcId="{FBC53AC7-0096-48C6-ACB5-925259E04D8A}" destId="{5C721CBE-5741-4634-AAB2-C995A8440955}" srcOrd="1" destOrd="0" presId="urn:microsoft.com/office/officeart/2018/5/layout/CenteredIconLabelDescriptionList"/>
    <dgm:cxn modelId="{A04622B3-3A71-4B09-A567-2CFD32C73C02}" type="presParOf" srcId="{FBC53AC7-0096-48C6-ACB5-925259E04D8A}" destId="{8B236DED-A060-4E8A-A80D-3F11F82F7156}" srcOrd="2" destOrd="0" presId="urn:microsoft.com/office/officeart/2018/5/layout/CenteredIconLabelDescriptionList"/>
    <dgm:cxn modelId="{E751676F-8F3D-4284-8BD3-2E11246A5974}" type="presParOf" srcId="{FBC53AC7-0096-48C6-ACB5-925259E04D8A}" destId="{DC1CD73E-8B85-41A6-800E-839C2A982732}" srcOrd="3" destOrd="0" presId="urn:microsoft.com/office/officeart/2018/5/layout/CenteredIconLabelDescriptionList"/>
    <dgm:cxn modelId="{DF20453F-B305-4AC7-A7DD-DC671DD3A98D}" type="presParOf" srcId="{FBC53AC7-0096-48C6-ACB5-925259E04D8A}" destId="{1F89B83D-CC26-4CC8-913B-ACA8C024455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27664A-10A6-4186-8CE0-5243D3542116}" type="doc">
      <dgm:prSet loTypeId="urn:microsoft.com/office/officeart/2018/2/layout/IconVerticalSolidList" loCatId="icon" qsTypeId="urn:microsoft.com/office/officeart/2005/8/quickstyle/simple4" qsCatId="simple" csTypeId="urn:microsoft.com/office/officeart/2005/8/colors/accent2_2" csCatId="accent2" phldr="1"/>
      <dgm:spPr/>
      <dgm:t>
        <a:bodyPr/>
        <a:lstStyle/>
        <a:p>
          <a:endParaRPr lang="en-US"/>
        </a:p>
      </dgm:t>
    </dgm:pt>
    <dgm:pt modelId="{E883222E-32D3-4542-8DA3-26732A429BDC}">
      <dgm:prSet custT="1"/>
      <dgm:spPr/>
      <dgm:t>
        <a:bodyPr/>
        <a:lstStyle/>
        <a:p>
          <a:pPr>
            <a:lnSpc>
              <a:spcPct val="100000"/>
            </a:lnSpc>
          </a:pPr>
          <a:r>
            <a:rPr lang="en-US" sz="2800"/>
            <a:t>Use active listening skills, paraphrase, and ask clarifying questions. </a:t>
          </a:r>
        </a:p>
      </dgm:t>
    </dgm:pt>
    <dgm:pt modelId="{78580D5C-0052-493E-89AF-3E83BE978167}" type="parTrans" cxnId="{C944824B-BC56-42F4-8874-F68B8C9E4882}">
      <dgm:prSet/>
      <dgm:spPr/>
      <dgm:t>
        <a:bodyPr/>
        <a:lstStyle/>
        <a:p>
          <a:endParaRPr lang="en-US"/>
        </a:p>
      </dgm:t>
    </dgm:pt>
    <dgm:pt modelId="{FD445116-FEF0-4D66-8165-D1E23D9776B3}" type="sibTrans" cxnId="{C944824B-BC56-42F4-8874-F68B8C9E4882}">
      <dgm:prSet/>
      <dgm:spPr/>
      <dgm:t>
        <a:bodyPr/>
        <a:lstStyle/>
        <a:p>
          <a:endParaRPr lang="en-US"/>
        </a:p>
      </dgm:t>
    </dgm:pt>
    <dgm:pt modelId="{BE6F4D60-3670-4DC3-806B-09B6306E1E88}">
      <dgm:prSet custT="1"/>
      <dgm:spPr/>
      <dgm:t>
        <a:bodyPr/>
        <a:lstStyle/>
        <a:p>
          <a:pPr>
            <a:lnSpc>
              <a:spcPct val="100000"/>
            </a:lnSpc>
          </a:pPr>
          <a:r>
            <a:rPr lang="en-US" sz="2800"/>
            <a:t>Focus on data for challenging discussions. </a:t>
          </a:r>
        </a:p>
      </dgm:t>
    </dgm:pt>
    <dgm:pt modelId="{4D80E79A-4C12-48AD-BA9D-8BD394EFC682}" type="parTrans" cxnId="{6285DEE1-1154-40A7-9CF2-23B03C44701B}">
      <dgm:prSet/>
      <dgm:spPr/>
      <dgm:t>
        <a:bodyPr/>
        <a:lstStyle/>
        <a:p>
          <a:endParaRPr lang="en-US"/>
        </a:p>
      </dgm:t>
    </dgm:pt>
    <dgm:pt modelId="{B9FB7C91-49DD-4A43-B5CE-245D21C30263}" type="sibTrans" cxnId="{6285DEE1-1154-40A7-9CF2-23B03C44701B}">
      <dgm:prSet/>
      <dgm:spPr/>
      <dgm:t>
        <a:bodyPr/>
        <a:lstStyle/>
        <a:p>
          <a:endParaRPr lang="en-US"/>
        </a:p>
      </dgm:t>
    </dgm:pt>
    <dgm:pt modelId="{36AA239F-1041-4ECB-A8AB-5B0E67CC69D7}">
      <dgm:prSet custT="1"/>
      <dgm:spPr/>
      <dgm:t>
        <a:bodyPr/>
        <a:lstStyle/>
        <a:p>
          <a:pPr>
            <a:lnSpc>
              <a:spcPct val="100000"/>
            </a:lnSpc>
          </a:pPr>
          <a:r>
            <a:rPr lang="en-US" sz="2800"/>
            <a:t>Have a “working together” perspective. </a:t>
          </a:r>
        </a:p>
      </dgm:t>
    </dgm:pt>
    <dgm:pt modelId="{1ABF3438-72F0-4A12-ACF2-7B979D4393B4}" type="parTrans" cxnId="{F309FEC8-B406-463C-AC8C-01235DA4F70C}">
      <dgm:prSet/>
      <dgm:spPr/>
      <dgm:t>
        <a:bodyPr/>
        <a:lstStyle/>
        <a:p>
          <a:endParaRPr lang="en-US"/>
        </a:p>
      </dgm:t>
    </dgm:pt>
    <dgm:pt modelId="{F4616273-7A36-4E47-A8E0-149503613F40}" type="sibTrans" cxnId="{F309FEC8-B406-463C-AC8C-01235DA4F70C}">
      <dgm:prSet/>
      <dgm:spPr/>
      <dgm:t>
        <a:bodyPr/>
        <a:lstStyle/>
        <a:p>
          <a:endParaRPr lang="en-US"/>
        </a:p>
      </dgm:t>
    </dgm:pt>
    <dgm:pt modelId="{61C7E62C-067A-49F5-8A14-2ED6475786D1}" type="pres">
      <dgm:prSet presAssocID="{A627664A-10A6-4186-8CE0-5243D3542116}" presName="root" presStyleCnt="0">
        <dgm:presLayoutVars>
          <dgm:dir/>
          <dgm:resizeHandles val="exact"/>
        </dgm:presLayoutVars>
      </dgm:prSet>
      <dgm:spPr/>
    </dgm:pt>
    <dgm:pt modelId="{B14503B4-B91E-49CE-9CED-A45960737470}" type="pres">
      <dgm:prSet presAssocID="{E883222E-32D3-4542-8DA3-26732A429BDC}" presName="compNode" presStyleCnt="0"/>
      <dgm:spPr/>
    </dgm:pt>
    <dgm:pt modelId="{4E4D8FFE-CD97-4791-8757-935F365074B8}" type="pres">
      <dgm:prSet presAssocID="{E883222E-32D3-4542-8DA3-26732A429BDC}" presName="bgRect" presStyleLbl="bgShp" presStyleIdx="0" presStyleCnt="3" custLinFactNeighborY="-13312"/>
      <dgm:spPr/>
    </dgm:pt>
    <dgm:pt modelId="{8FFD2D06-3B31-4612-AC68-3A96321FE7D6}" type="pres">
      <dgm:prSet presAssocID="{E883222E-32D3-4542-8DA3-26732A429BDC}" presName="iconRect" presStyleLbl="node1" presStyleIdx="0" presStyleCnt="3" custScaleX="114622" custScaleY="1291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B4213E65-33C8-4C73-90A5-A3AAD86FA0D5}" type="pres">
      <dgm:prSet presAssocID="{E883222E-32D3-4542-8DA3-26732A429BDC}" presName="spaceRect" presStyleCnt="0"/>
      <dgm:spPr/>
    </dgm:pt>
    <dgm:pt modelId="{DA4E8596-DC7F-4F3A-9955-4344A14D4B49}" type="pres">
      <dgm:prSet presAssocID="{E883222E-32D3-4542-8DA3-26732A429BDC}" presName="parTx" presStyleLbl="revTx" presStyleIdx="0" presStyleCnt="3">
        <dgm:presLayoutVars>
          <dgm:chMax val="0"/>
          <dgm:chPref val="0"/>
        </dgm:presLayoutVars>
      </dgm:prSet>
      <dgm:spPr/>
    </dgm:pt>
    <dgm:pt modelId="{28979BF5-B6B7-4B34-985D-0051D12EDC35}" type="pres">
      <dgm:prSet presAssocID="{FD445116-FEF0-4D66-8165-D1E23D9776B3}" presName="sibTrans" presStyleCnt="0"/>
      <dgm:spPr/>
    </dgm:pt>
    <dgm:pt modelId="{7DE5D6FD-61BF-4571-954F-24D417DB0E71}" type="pres">
      <dgm:prSet presAssocID="{BE6F4D60-3670-4DC3-806B-09B6306E1E88}" presName="compNode" presStyleCnt="0"/>
      <dgm:spPr/>
    </dgm:pt>
    <dgm:pt modelId="{2AB6DF44-0057-4BBF-B92D-48D73112CCB7}" type="pres">
      <dgm:prSet presAssocID="{BE6F4D60-3670-4DC3-806B-09B6306E1E88}" presName="bgRect" presStyleLbl="bgShp" presStyleIdx="1" presStyleCnt="3"/>
      <dgm:spPr/>
    </dgm:pt>
    <dgm:pt modelId="{AD9EE010-A3C5-493D-B351-1579C13F336C}" type="pres">
      <dgm:prSet presAssocID="{BE6F4D60-3670-4DC3-806B-09B6306E1E88}" presName="iconRect" presStyleLbl="node1" presStyleIdx="1" presStyleCnt="3" custScaleX="120317" custScaleY="13094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B9479DF0-0B6F-4D77-B10E-F7D9B434E862}" type="pres">
      <dgm:prSet presAssocID="{BE6F4D60-3670-4DC3-806B-09B6306E1E88}" presName="spaceRect" presStyleCnt="0"/>
      <dgm:spPr/>
    </dgm:pt>
    <dgm:pt modelId="{3DF38E36-9257-4F2B-BC94-02B5510EEEF3}" type="pres">
      <dgm:prSet presAssocID="{BE6F4D60-3670-4DC3-806B-09B6306E1E88}" presName="parTx" presStyleLbl="revTx" presStyleIdx="1" presStyleCnt="3">
        <dgm:presLayoutVars>
          <dgm:chMax val="0"/>
          <dgm:chPref val="0"/>
        </dgm:presLayoutVars>
      </dgm:prSet>
      <dgm:spPr/>
    </dgm:pt>
    <dgm:pt modelId="{563A4FBA-19B8-420B-8872-05938855C482}" type="pres">
      <dgm:prSet presAssocID="{B9FB7C91-49DD-4A43-B5CE-245D21C30263}" presName="sibTrans" presStyleCnt="0"/>
      <dgm:spPr/>
    </dgm:pt>
    <dgm:pt modelId="{D6177F8A-4A3E-470E-B992-FFFCD2C48140}" type="pres">
      <dgm:prSet presAssocID="{36AA239F-1041-4ECB-A8AB-5B0E67CC69D7}" presName="compNode" presStyleCnt="0"/>
      <dgm:spPr/>
    </dgm:pt>
    <dgm:pt modelId="{3FC78B8F-3E3A-408B-B6C0-A879273C66A4}" type="pres">
      <dgm:prSet presAssocID="{36AA239F-1041-4ECB-A8AB-5B0E67CC69D7}" presName="bgRect" presStyleLbl="bgShp" presStyleIdx="2" presStyleCnt="3"/>
      <dgm:spPr/>
    </dgm:pt>
    <dgm:pt modelId="{968EB947-F623-47C3-9D23-3B062C962D0C}" type="pres">
      <dgm:prSet presAssocID="{36AA239F-1041-4ECB-A8AB-5B0E67CC69D7}" presName="iconRect" presStyleLbl="node1" presStyleIdx="2" presStyleCnt="3" custScaleX="120317" custScaleY="12418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31FBD110-7072-4460-B545-C5F94AA3B9F7}" type="pres">
      <dgm:prSet presAssocID="{36AA239F-1041-4ECB-A8AB-5B0E67CC69D7}" presName="spaceRect" presStyleCnt="0"/>
      <dgm:spPr/>
    </dgm:pt>
    <dgm:pt modelId="{B262E187-A7D6-48AA-A505-88F5C7F1DACE}" type="pres">
      <dgm:prSet presAssocID="{36AA239F-1041-4ECB-A8AB-5B0E67CC69D7}" presName="parTx" presStyleLbl="revTx" presStyleIdx="2" presStyleCnt="3">
        <dgm:presLayoutVars>
          <dgm:chMax val="0"/>
          <dgm:chPref val="0"/>
        </dgm:presLayoutVars>
      </dgm:prSet>
      <dgm:spPr/>
    </dgm:pt>
  </dgm:ptLst>
  <dgm:cxnLst>
    <dgm:cxn modelId="{C944824B-BC56-42F4-8874-F68B8C9E4882}" srcId="{A627664A-10A6-4186-8CE0-5243D3542116}" destId="{E883222E-32D3-4542-8DA3-26732A429BDC}" srcOrd="0" destOrd="0" parTransId="{78580D5C-0052-493E-89AF-3E83BE978167}" sibTransId="{FD445116-FEF0-4D66-8165-D1E23D9776B3}"/>
    <dgm:cxn modelId="{8D91C974-7C1E-4B9F-AE3F-1B28D846188F}" type="presOf" srcId="{E883222E-32D3-4542-8DA3-26732A429BDC}" destId="{DA4E8596-DC7F-4F3A-9955-4344A14D4B49}" srcOrd="0" destOrd="0" presId="urn:microsoft.com/office/officeart/2018/2/layout/IconVerticalSolidList"/>
    <dgm:cxn modelId="{60F0CA95-0BDD-42B8-A403-F1999FF163B3}" type="presOf" srcId="{36AA239F-1041-4ECB-A8AB-5B0E67CC69D7}" destId="{B262E187-A7D6-48AA-A505-88F5C7F1DACE}" srcOrd="0" destOrd="0" presId="urn:microsoft.com/office/officeart/2018/2/layout/IconVerticalSolidList"/>
    <dgm:cxn modelId="{F309FEC8-B406-463C-AC8C-01235DA4F70C}" srcId="{A627664A-10A6-4186-8CE0-5243D3542116}" destId="{36AA239F-1041-4ECB-A8AB-5B0E67CC69D7}" srcOrd="2" destOrd="0" parTransId="{1ABF3438-72F0-4A12-ACF2-7B979D4393B4}" sibTransId="{F4616273-7A36-4E47-A8E0-149503613F40}"/>
    <dgm:cxn modelId="{C0D876D0-1775-44F2-B1C5-9893A0D718DD}" type="presOf" srcId="{BE6F4D60-3670-4DC3-806B-09B6306E1E88}" destId="{3DF38E36-9257-4F2B-BC94-02B5510EEEF3}" srcOrd="0" destOrd="0" presId="urn:microsoft.com/office/officeart/2018/2/layout/IconVerticalSolidList"/>
    <dgm:cxn modelId="{6285DEE1-1154-40A7-9CF2-23B03C44701B}" srcId="{A627664A-10A6-4186-8CE0-5243D3542116}" destId="{BE6F4D60-3670-4DC3-806B-09B6306E1E88}" srcOrd="1" destOrd="0" parTransId="{4D80E79A-4C12-48AD-BA9D-8BD394EFC682}" sibTransId="{B9FB7C91-49DD-4A43-B5CE-245D21C30263}"/>
    <dgm:cxn modelId="{FF7ED7F9-90B7-4236-81A1-26CE80D00E46}" type="presOf" srcId="{A627664A-10A6-4186-8CE0-5243D3542116}" destId="{61C7E62C-067A-49F5-8A14-2ED6475786D1}" srcOrd="0" destOrd="0" presId="urn:microsoft.com/office/officeart/2018/2/layout/IconVerticalSolidList"/>
    <dgm:cxn modelId="{A9980967-16B1-439D-83FB-31A8EFA0F5AD}" type="presParOf" srcId="{61C7E62C-067A-49F5-8A14-2ED6475786D1}" destId="{B14503B4-B91E-49CE-9CED-A45960737470}" srcOrd="0" destOrd="0" presId="urn:microsoft.com/office/officeart/2018/2/layout/IconVerticalSolidList"/>
    <dgm:cxn modelId="{FABCBE06-A0F6-4267-9FF3-2DDABB973653}" type="presParOf" srcId="{B14503B4-B91E-49CE-9CED-A45960737470}" destId="{4E4D8FFE-CD97-4791-8757-935F365074B8}" srcOrd="0" destOrd="0" presId="urn:microsoft.com/office/officeart/2018/2/layout/IconVerticalSolidList"/>
    <dgm:cxn modelId="{F7E1CB40-9295-40EC-8C4F-B299CB6C27CF}" type="presParOf" srcId="{B14503B4-B91E-49CE-9CED-A45960737470}" destId="{8FFD2D06-3B31-4612-AC68-3A96321FE7D6}" srcOrd="1" destOrd="0" presId="urn:microsoft.com/office/officeart/2018/2/layout/IconVerticalSolidList"/>
    <dgm:cxn modelId="{5EF77A01-5AF1-45EB-8B39-B037EF0D3AE9}" type="presParOf" srcId="{B14503B4-B91E-49CE-9CED-A45960737470}" destId="{B4213E65-33C8-4C73-90A5-A3AAD86FA0D5}" srcOrd="2" destOrd="0" presId="urn:microsoft.com/office/officeart/2018/2/layout/IconVerticalSolidList"/>
    <dgm:cxn modelId="{753C67A2-A724-4F2B-A4D1-9AA1E752BB1A}" type="presParOf" srcId="{B14503B4-B91E-49CE-9CED-A45960737470}" destId="{DA4E8596-DC7F-4F3A-9955-4344A14D4B49}" srcOrd="3" destOrd="0" presId="urn:microsoft.com/office/officeart/2018/2/layout/IconVerticalSolidList"/>
    <dgm:cxn modelId="{CEDF4541-2A10-454F-8F7E-4A63C992219B}" type="presParOf" srcId="{61C7E62C-067A-49F5-8A14-2ED6475786D1}" destId="{28979BF5-B6B7-4B34-985D-0051D12EDC35}" srcOrd="1" destOrd="0" presId="urn:microsoft.com/office/officeart/2018/2/layout/IconVerticalSolidList"/>
    <dgm:cxn modelId="{CA82B1ED-855E-416D-BA3B-5F4332E0F38E}" type="presParOf" srcId="{61C7E62C-067A-49F5-8A14-2ED6475786D1}" destId="{7DE5D6FD-61BF-4571-954F-24D417DB0E71}" srcOrd="2" destOrd="0" presId="urn:microsoft.com/office/officeart/2018/2/layout/IconVerticalSolidList"/>
    <dgm:cxn modelId="{85BAC27B-1D0D-4BA8-8689-7A7CB05B8234}" type="presParOf" srcId="{7DE5D6FD-61BF-4571-954F-24D417DB0E71}" destId="{2AB6DF44-0057-4BBF-B92D-48D73112CCB7}" srcOrd="0" destOrd="0" presId="urn:microsoft.com/office/officeart/2018/2/layout/IconVerticalSolidList"/>
    <dgm:cxn modelId="{A054B38C-808C-4B35-B10F-7E54E7D10D97}" type="presParOf" srcId="{7DE5D6FD-61BF-4571-954F-24D417DB0E71}" destId="{AD9EE010-A3C5-493D-B351-1579C13F336C}" srcOrd="1" destOrd="0" presId="urn:microsoft.com/office/officeart/2018/2/layout/IconVerticalSolidList"/>
    <dgm:cxn modelId="{B8FFE64E-76C4-4CBD-B500-5B2BF69EB7B9}" type="presParOf" srcId="{7DE5D6FD-61BF-4571-954F-24D417DB0E71}" destId="{B9479DF0-0B6F-4D77-B10E-F7D9B434E862}" srcOrd="2" destOrd="0" presId="urn:microsoft.com/office/officeart/2018/2/layout/IconVerticalSolidList"/>
    <dgm:cxn modelId="{951E4D30-80D6-4956-877C-95F2010EE85C}" type="presParOf" srcId="{7DE5D6FD-61BF-4571-954F-24D417DB0E71}" destId="{3DF38E36-9257-4F2B-BC94-02B5510EEEF3}" srcOrd="3" destOrd="0" presId="urn:microsoft.com/office/officeart/2018/2/layout/IconVerticalSolidList"/>
    <dgm:cxn modelId="{E57C1C74-EEA4-4365-B0C3-9A97A447EB3E}" type="presParOf" srcId="{61C7E62C-067A-49F5-8A14-2ED6475786D1}" destId="{563A4FBA-19B8-420B-8872-05938855C482}" srcOrd="3" destOrd="0" presId="urn:microsoft.com/office/officeart/2018/2/layout/IconVerticalSolidList"/>
    <dgm:cxn modelId="{F9F8E2CF-91B1-46CA-9381-5EC8CD27BE88}" type="presParOf" srcId="{61C7E62C-067A-49F5-8A14-2ED6475786D1}" destId="{D6177F8A-4A3E-470E-B992-FFFCD2C48140}" srcOrd="4" destOrd="0" presId="urn:microsoft.com/office/officeart/2018/2/layout/IconVerticalSolidList"/>
    <dgm:cxn modelId="{6B162330-1676-4FA2-81B3-BF01591DE478}" type="presParOf" srcId="{D6177F8A-4A3E-470E-B992-FFFCD2C48140}" destId="{3FC78B8F-3E3A-408B-B6C0-A879273C66A4}" srcOrd="0" destOrd="0" presId="urn:microsoft.com/office/officeart/2018/2/layout/IconVerticalSolidList"/>
    <dgm:cxn modelId="{8BCB5161-1E3C-4B91-9F58-11B2921E3FFE}" type="presParOf" srcId="{D6177F8A-4A3E-470E-B992-FFFCD2C48140}" destId="{968EB947-F623-47C3-9D23-3B062C962D0C}" srcOrd="1" destOrd="0" presId="urn:microsoft.com/office/officeart/2018/2/layout/IconVerticalSolidList"/>
    <dgm:cxn modelId="{E1A75465-93D1-4E4F-931D-75FF28D313F8}" type="presParOf" srcId="{D6177F8A-4A3E-470E-B992-FFFCD2C48140}" destId="{31FBD110-7072-4460-B545-C5F94AA3B9F7}" srcOrd="2" destOrd="0" presId="urn:microsoft.com/office/officeart/2018/2/layout/IconVerticalSolidList"/>
    <dgm:cxn modelId="{3E4A14D6-4D12-4CD4-9984-29298F0C5537}" type="presParOf" srcId="{D6177F8A-4A3E-470E-B992-FFFCD2C48140}" destId="{B262E187-A7D6-48AA-A505-88F5C7F1DA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ED0ECD-0289-45AF-B490-3E73EBD9E2B0}"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0CF29AAB-345D-4946-A020-D9EF6A64B4C4}">
      <dgm:prSet phldrT="[Text]"/>
      <dgm:spPr/>
      <dgm:t>
        <a:bodyPr/>
        <a:lstStyle/>
        <a:p>
          <a:r>
            <a:rPr lang="en-US" b="1"/>
            <a:t>Example</a:t>
          </a:r>
        </a:p>
      </dgm:t>
    </dgm:pt>
    <dgm:pt modelId="{72F1219E-5697-40F5-84BF-901EC76F0DD1}" type="parTrans" cxnId="{207736AC-2378-4D56-86C9-72E892343712}">
      <dgm:prSet/>
      <dgm:spPr/>
      <dgm:t>
        <a:bodyPr/>
        <a:lstStyle/>
        <a:p>
          <a:endParaRPr lang="en-US"/>
        </a:p>
      </dgm:t>
    </dgm:pt>
    <dgm:pt modelId="{A6E62817-515F-4E38-A6B1-EFD5BF0F689B}" type="sibTrans" cxnId="{207736AC-2378-4D56-86C9-72E892343712}">
      <dgm:prSet/>
      <dgm:spPr/>
      <dgm:t>
        <a:bodyPr/>
        <a:lstStyle/>
        <a:p>
          <a:endParaRPr lang="en-US"/>
        </a:p>
      </dgm:t>
    </dgm:pt>
    <dgm:pt modelId="{FA0A2E91-CB66-440A-86F5-33B66EA087B5}">
      <dgm:prSet phldrT="[Text]" custT="1"/>
      <dgm:spPr/>
      <dgm:t>
        <a:bodyPr tIns="91440"/>
        <a:lstStyle/>
        <a:p>
          <a:r>
            <a:rPr lang="en-US" sz="2200"/>
            <a:t>“What I hear you saying, Judy, is you are frustrated with Student K because he is disturbing other students during group work. Let’s take a look at last week’s observation data together so we can work together to come up with some strategies.” </a:t>
          </a:r>
        </a:p>
      </dgm:t>
    </dgm:pt>
    <dgm:pt modelId="{629F01BB-84FE-45DA-B317-0F6E53C376CA}" type="parTrans" cxnId="{CF0C472F-7476-4FA2-BC9C-547348717F2B}">
      <dgm:prSet/>
      <dgm:spPr/>
      <dgm:t>
        <a:bodyPr/>
        <a:lstStyle/>
        <a:p>
          <a:endParaRPr lang="en-US"/>
        </a:p>
      </dgm:t>
    </dgm:pt>
    <dgm:pt modelId="{6A5F95B5-9761-4C02-9673-1D7DA30AB48B}" type="sibTrans" cxnId="{CF0C472F-7476-4FA2-BC9C-547348717F2B}">
      <dgm:prSet/>
      <dgm:spPr/>
      <dgm:t>
        <a:bodyPr/>
        <a:lstStyle/>
        <a:p>
          <a:endParaRPr lang="en-US"/>
        </a:p>
      </dgm:t>
    </dgm:pt>
    <dgm:pt modelId="{015B0572-11C4-427B-9A9D-71A91041F5A5}">
      <dgm:prSet phldrT="[Text]"/>
      <dgm:spPr/>
      <dgm:t>
        <a:bodyPr/>
        <a:lstStyle/>
        <a:p>
          <a:r>
            <a:rPr lang="en-US" b="1"/>
            <a:t>Non-Example</a:t>
          </a:r>
        </a:p>
      </dgm:t>
    </dgm:pt>
    <dgm:pt modelId="{D1DE1C88-0029-4E8F-92D4-0C12408EC3AA}" type="parTrans" cxnId="{A3A61C42-731F-44E3-BBEE-2649CB48B13A}">
      <dgm:prSet/>
      <dgm:spPr/>
      <dgm:t>
        <a:bodyPr/>
        <a:lstStyle/>
        <a:p>
          <a:endParaRPr lang="en-US"/>
        </a:p>
      </dgm:t>
    </dgm:pt>
    <dgm:pt modelId="{AEC801BA-B266-46FA-8DDA-6DE8D9164E70}" type="sibTrans" cxnId="{A3A61C42-731F-44E3-BBEE-2649CB48B13A}">
      <dgm:prSet/>
      <dgm:spPr/>
      <dgm:t>
        <a:bodyPr/>
        <a:lstStyle/>
        <a:p>
          <a:endParaRPr lang="en-US"/>
        </a:p>
      </dgm:t>
    </dgm:pt>
    <dgm:pt modelId="{30E25395-9A57-44B6-8F0E-0ABF6DFCC32C}">
      <dgm:prSet phldrT="[Text]" custT="1"/>
      <dgm:spPr/>
      <dgm:t>
        <a:bodyPr tIns="91440"/>
        <a:lstStyle/>
        <a:p>
          <a:r>
            <a:rPr lang="en-US" sz="2000"/>
            <a:t>“</a:t>
          </a:r>
          <a:r>
            <a:rPr lang="en-US" sz="2200"/>
            <a:t>Judy, I am pretty sure if you implement the strategies we discussed at the last IEP meeting, Student K would not be distracted. You just need to follow-through.” </a:t>
          </a:r>
        </a:p>
      </dgm:t>
    </dgm:pt>
    <dgm:pt modelId="{CDB63901-2F85-4639-886B-F023AE94E092}" type="parTrans" cxnId="{2B365FF6-863D-47A3-9A04-1B77251FE90B}">
      <dgm:prSet/>
      <dgm:spPr/>
      <dgm:t>
        <a:bodyPr/>
        <a:lstStyle/>
        <a:p>
          <a:endParaRPr lang="en-US"/>
        </a:p>
      </dgm:t>
    </dgm:pt>
    <dgm:pt modelId="{835EB512-B20F-4242-9B3C-95FF684E6417}" type="sibTrans" cxnId="{2B365FF6-863D-47A3-9A04-1B77251FE90B}">
      <dgm:prSet/>
      <dgm:spPr/>
      <dgm:t>
        <a:bodyPr/>
        <a:lstStyle/>
        <a:p>
          <a:endParaRPr lang="en-US"/>
        </a:p>
      </dgm:t>
    </dgm:pt>
    <dgm:pt modelId="{09742E94-A0A7-46DE-ADC6-70BF5A064915}" type="pres">
      <dgm:prSet presAssocID="{01ED0ECD-0289-45AF-B490-3E73EBD9E2B0}" presName="linearFlow" presStyleCnt="0">
        <dgm:presLayoutVars>
          <dgm:dir/>
          <dgm:animLvl val="lvl"/>
          <dgm:resizeHandles/>
        </dgm:presLayoutVars>
      </dgm:prSet>
      <dgm:spPr/>
    </dgm:pt>
    <dgm:pt modelId="{7D8EA8DF-B934-438D-AD5D-BC63CFC06BCB}" type="pres">
      <dgm:prSet presAssocID="{0CF29AAB-345D-4946-A020-D9EF6A64B4C4}" presName="compositeNode" presStyleCnt="0">
        <dgm:presLayoutVars>
          <dgm:bulletEnabled val="1"/>
        </dgm:presLayoutVars>
      </dgm:prSet>
      <dgm:spPr/>
    </dgm:pt>
    <dgm:pt modelId="{77DC868F-A815-4406-8E78-E7442216E3E7}" type="pres">
      <dgm:prSet presAssocID="{0CF29AAB-345D-4946-A020-D9EF6A64B4C4}" presName="image" presStyleLbl="fgImgPlace1" presStyleIdx="0" presStyleCnt="2" custLinFactNeighborY="-3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378E39CA-7D1F-4109-BCCA-AC96A81F7A39}" type="pres">
      <dgm:prSet presAssocID="{0CF29AAB-345D-4946-A020-D9EF6A64B4C4}" presName="childNode" presStyleLbl="node1" presStyleIdx="0" presStyleCnt="2" custScaleY="95669" custLinFactNeighborY="-1647">
        <dgm:presLayoutVars>
          <dgm:bulletEnabled val="1"/>
        </dgm:presLayoutVars>
      </dgm:prSet>
      <dgm:spPr/>
    </dgm:pt>
    <dgm:pt modelId="{BA7CBF11-6257-4C6A-B6C1-80B0D7B054AF}" type="pres">
      <dgm:prSet presAssocID="{0CF29AAB-345D-4946-A020-D9EF6A64B4C4}" presName="parentNode" presStyleLbl="revTx" presStyleIdx="0" presStyleCnt="2" custLinFactNeighborX="2610" custLinFactNeighborY="10784">
        <dgm:presLayoutVars>
          <dgm:chMax val="0"/>
          <dgm:bulletEnabled val="1"/>
        </dgm:presLayoutVars>
      </dgm:prSet>
      <dgm:spPr/>
    </dgm:pt>
    <dgm:pt modelId="{2E9E62B0-CB8B-47AE-9DC2-B0C9BDE8DC95}" type="pres">
      <dgm:prSet presAssocID="{A6E62817-515F-4E38-A6B1-EFD5BF0F689B}" presName="sibTrans" presStyleCnt="0"/>
      <dgm:spPr/>
    </dgm:pt>
    <dgm:pt modelId="{7E503191-064A-4F3E-B0E3-759601B6A226}" type="pres">
      <dgm:prSet presAssocID="{015B0572-11C4-427B-9A9D-71A91041F5A5}" presName="compositeNode" presStyleCnt="0">
        <dgm:presLayoutVars>
          <dgm:bulletEnabled val="1"/>
        </dgm:presLayoutVars>
      </dgm:prSet>
      <dgm:spPr/>
    </dgm:pt>
    <dgm:pt modelId="{C441EFEF-C770-4856-AEB5-C96360789325}" type="pres">
      <dgm:prSet presAssocID="{015B0572-11C4-427B-9A9D-71A91041F5A5}" presName="image" presStyleLbl="fgImgPlace1" presStyleIdx="1" presStyleCnt="2" custLinFactNeighborX="-14077" custLinFactNeighborY="-1005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FBB7798B-834F-4ABD-A8AA-BFF0D3FC1AC2}" type="pres">
      <dgm:prSet presAssocID="{015B0572-11C4-427B-9A9D-71A91041F5A5}" presName="childNode" presStyleLbl="node1" presStyleIdx="1" presStyleCnt="2" custScaleY="95551" custLinFactNeighborY="-1704">
        <dgm:presLayoutVars>
          <dgm:bulletEnabled val="1"/>
        </dgm:presLayoutVars>
      </dgm:prSet>
      <dgm:spPr/>
    </dgm:pt>
    <dgm:pt modelId="{3A46EE46-E933-4892-8629-928DCBFC30A0}" type="pres">
      <dgm:prSet presAssocID="{015B0572-11C4-427B-9A9D-71A91041F5A5}" presName="parentNode" presStyleLbl="revTx" presStyleIdx="1" presStyleCnt="2" custLinFactNeighborX="2610" custLinFactNeighborY="-8435">
        <dgm:presLayoutVars>
          <dgm:chMax val="0"/>
          <dgm:bulletEnabled val="1"/>
        </dgm:presLayoutVars>
      </dgm:prSet>
      <dgm:spPr/>
    </dgm:pt>
  </dgm:ptLst>
  <dgm:cxnLst>
    <dgm:cxn modelId="{7ABDDF0E-FE5A-4939-8FA5-8510796136C8}" type="presOf" srcId="{30E25395-9A57-44B6-8F0E-0ABF6DFCC32C}" destId="{FBB7798B-834F-4ABD-A8AA-BFF0D3FC1AC2}" srcOrd="0" destOrd="0" presId="urn:microsoft.com/office/officeart/2005/8/layout/hList2"/>
    <dgm:cxn modelId="{05BEAD10-3B90-4041-8700-F02D5A4F17F5}" type="presOf" srcId="{FA0A2E91-CB66-440A-86F5-33B66EA087B5}" destId="{378E39CA-7D1F-4109-BCCA-AC96A81F7A39}" srcOrd="0" destOrd="0" presId="urn:microsoft.com/office/officeart/2005/8/layout/hList2"/>
    <dgm:cxn modelId="{CF0C472F-7476-4FA2-BC9C-547348717F2B}" srcId="{0CF29AAB-345D-4946-A020-D9EF6A64B4C4}" destId="{FA0A2E91-CB66-440A-86F5-33B66EA087B5}" srcOrd="0" destOrd="0" parTransId="{629F01BB-84FE-45DA-B317-0F6E53C376CA}" sibTransId="{6A5F95B5-9761-4C02-9673-1D7DA30AB48B}"/>
    <dgm:cxn modelId="{A3A61C42-731F-44E3-BBEE-2649CB48B13A}" srcId="{01ED0ECD-0289-45AF-B490-3E73EBD9E2B0}" destId="{015B0572-11C4-427B-9A9D-71A91041F5A5}" srcOrd="1" destOrd="0" parTransId="{D1DE1C88-0029-4E8F-92D4-0C12408EC3AA}" sibTransId="{AEC801BA-B266-46FA-8DDA-6DE8D9164E70}"/>
    <dgm:cxn modelId="{1B5B6A6F-8D84-4377-BCFC-796D89C1B639}" type="presOf" srcId="{0CF29AAB-345D-4946-A020-D9EF6A64B4C4}" destId="{BA7CBF11-6257-4C6A-B6C1-80B0D7B054AF}" srcOrd="0" destOrd="0" presId="urn:microsoft.com/office/officeart/2005/8/layout/hList2"/>
    <dgm:cxn modelId="{8C724176-119A-4617-9613-4A37B444DC99}" type="presOf" srcId="{01ED0ECD-0289-45AF-B490-3E73EBD9E2B0}" destId="{09742E94-A0A7-46DE-ADC6-70BF5A064915}" srcOrd="0" destOrd="0" presId="urn:microsoft.com/office/officeart/2005/8/layout/hList2"/>
    <dgm:cxn modelId="{207736AC-2378-4D56-86C9-72E892343712}" srcId="{01ED0ECD-0289-45AF-B490-3E73EBD9E2B0}" destId="{0CF29AAB-345D-4946-A020-D9EF6A64B4C4}" srcOrd="0" destOrd="0" parTransId="{72F1219E-5697-40F5-84BF-901EC76F0DD1}" sibTransId="{A6E62817-515F-4E38-A6B1-EFD5BF0F689B}"/>
    <dgm:cxn modelId="{E286D5CD-BB81-45D9-B9CC-09530166C2A3}" type="presOf" srcId="{015B0572-11C4-427B-9A9D-71A91041F5A5}" destId="{3A46EE46-E933-4892-8629-928DCBFC30A0}" srcOrd="0" destOrd="0" presId="urn:microsoft.com/office/officeart/2005/8/layout/hList2"/>
    <dgm:cxn modelId="{2B365FF6-863D-47A3-9A04-1B77251FE90B}" srcId="{015B0572-11C4-427B-9A9D-71A91041F5A5}" destId="{30E25395-9A57-44B6-8F0E-0ABF6DFCC32C}" srcOrd="0" destOrd="0" parTransId="{CDB63901-2F85-4639-886B-F023AE94E092}" sibTransId="{835EB512-B20F-4242-9B3C-95FF684E6417}"/>
    <dgm:cxn modelId="{36EB422A-0392-49CE-9AD5-A5728A2E2FCF}" type="presParOf" srcId="{09742E94-A0A7-46DE-ADC6-70BF5A064915}" destId="{7D8EA8DF-B934-438D-AD5D-BC63CFC06BCB}" srcOrd="0" destOrd="0" presId="urn:microsoft.com/office/officeart/2005/8/layout/hList2"/>
    <dgm:cxn modelId="{DF86C4CB-E832-4523-8659-E6FFB8330F2E}" type="presParOf" srcId="{7D8EA8DF-B934-438D-AD5D-BC63CFC06BCB}" destId="{77DC868F-A815-4406-8E78-E7442216E3E7}" srcOrd="0" destOrd="0" presId="urn:microsoft.com/office/officeart/2005/8/layout/hList2"/>
    <dgm:cxn modelId="{796483C9-53D9-4E58-AAB8-2DFFAED52F23}" type="presParOf" srcId="{7D8EA8DF-B934-438D-AD5D-BC63CFC06BCB}" destId="{378E39CA-7D1F-4109-BCCA-AC96A81F7A39}" srcOrd="1" destOrd="0" presId="urn:microsoft.com/office/officeart/2005/8/layout/hList2"/>
    <dgm:cxn modelId="{07CBC585-3460-4AD2-A9E4-72618A3D447F}" type="presParOf" srcId="{7D8EA8DF-B934-438D-AD5D-BC63CFC06BCB}" destId="{BA7CBF11-6257-4C6A-B6C1-80B0D7B054AF}" srcOrd="2" destOrd="0" presId="urn:microsoft.com/office/officeart/2005/8/layout/hList2"/>
    <dgm:cxn modelId="{7450FDC3-49C8-43E7-8B8D-70D066899E10}" type="presParOf" srcId="{09742E94-A0A7-46DE-ADC6-70BF5A064915}" destId="{2E9E62B0-CB8B-47AE-9DC2-B0C9BDE8DC95}" srcOrd="1" destOrd="0" presId="urn:microsoft.com/office/officeart/2005/8/layout/hList2"/>
    <dgm:cxn modelId="{81E8908E-CC69-49FB-AC15-EC35F9DA5AAF}" type="presParOf" srcId="{09742E94-A0A7-46DE-ADC6-70BF5A064915}" destId="{7E503191-064A-4F3E-B0E3-759601B6A226}" srcOrd="2" destOrd="0" presId="urn:microsoft.com/office/officeart/2005/8/layout/hList2"/>
    <dgm:cxn modelId="{D9473C08-6988-4EDF-964F-030C9D378706}" type="presParOf" srcId="{7E503191-064A-4F3E-B0E3-759601B6A226}" destId="{C441EFEF-C770-4856-AEB5-C96360789325}" srcOrd="0" destOrd="0" presId="urn:microsoft.com/office/officeart/2005/8/layout/hList2"/>
    <dgm:cxn modelId="{B26346A4-325F-4D55-A98B-034B48385137}" type="presParOf" srcId="{7E503191-064A-4F3E-B0E3-759601B6A226}" destId="{FBB7798B-834F-4ABD-A8AA-BFF0D3FC1AC2}" srcOrd="1" destOrd="0" presId="urn:microsoft.com/office/officeart/2005/8/layout/hList2"/>
    <dgm:cxn modelId="{F919DE49-8411-4AC8-A527-5D08B0FC71D4}" type="presParOf" srcId="{7E503191-064A-4F3E-B0E3-759601B6A226}" destId="{3A46EE46-E933-4892-8629-928DCBFC30A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0DD5A7-D129-48F3-9A0E-2BF6710CD928}"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US"/>
        </a:p>
      </dgm:t>
    </dgm:pt>
    <dgm:pt modelId="{085E080C-CF4D-4AAA-AC86-3A2541CE58EE}">
      <dgm:prSet phldrT="[Text]" phldr="0"/>
      <dgm:spPr/>
      <dgm:t>
        <a:bodyPr/>
        <a:lstStyle/>
        <a:p>
          <a:pPr rtl="0"/>
          <a:r>
            <a:rPr lang="en-US" b="1">
              <a:latin typeface="+mn-lt"/>
            </a:rPr>
            <a:t>HLP 4</a:t>
          </a:r>
        </a:p>
      </dgm:t>
    </dgm:pt>
    <dgm:pt modelId="{03E18AAB-C644-40B0-BEAB-36FB95DDFA46}" type="parTrans" cxnId="{0A06B9BA-DA44-4AEB-9A6F-3FDBD30F6ED4}">
      <dgm:prSet/>
      <dgm:spPr/>
      <dgm:t>
        <a:bodyPr/>
        <a:lstStyle/>
        <a:p>
          <a:endParaRPr lang="en-US"/>
        </a:p>
      </dgm:t>
    </dgm:pt>
    <dgm:pt modelId="{195CE05A-05A5-426C-9B59-532AF60C6104}" type="sibTrans" cxnId="{0A06B9BA-DA44-4AEB-9A6F-3FDBD30F6ED4}">
      <dgm:prSet/>
      <dgm:spPr/>
      <dgm:t>
        <a:bodyPr/>
        <a:lstStyle/>
        <a:p>
          <a:endParaRPr lang="en-US"/>
        </a:p>
      </dgm:t>
    </dgm:pt>
    <dgm:pt modelId="{0121B2D1-A949-490F-96EF-700AB8BDAB99}">
      <dgm:prSet phldrT="[Text]" phldr="0" custT="1"/>
      <dgm:spPr/>
      <dgm:t>
        <a:bodyPr/>
        <a:lstStyle/>
        <a:p>
          <a:pPr rtl="0"/>
          <a:r>
            <a:rPr lang="en-US" sz="2600">
              <a:latin typeface="+mn-lt"/>
            </a:rPr>
            <a:t>Use multiple sources of information to develop a comprehensive understanding of a student’s strengths and needs.</a:t>
          </a:r>
        </a:p>
      </dgm:t>
    </dgm:pt>
    <dgm:pt modelId="{099FE2C2-4A7D-4057-A084-2791FA4C0F52}" type="parTrans" cxnId="{9D3EE854-9A73-48FB-AF21-666D9A51B0DA}">
      <dgm:prSet/>
      <dgm:spPr/>
      <dgm:t>
        <a:bodyPr/>
        <a:lstStyle/>
        <a:p>
          <a:endParaRPr lang="en-US"/>
        </a:p>
      </dgm:t>
    </dgm:pt>
    <dgm:pt modelId="{8B528B6B-ECF4-492F-808D-676EEAC63975}" type="sibTrans" cxnId="{9D3EE854-9A73-48FB-AF21-666D9A51B0DA}">
      <dgm:prSet/>
      <dgm:spPr/>
      <dgm:t>
        <a:bodyPr/>
        <a:lstStyle/>
        <a:p>
          <a:endParaRPr lang="en-US"/>
        </a:p>
      </dgm:t>
    </dgm:pt>
    <dgm:pt modelId="{B899DBC2-6EB4-4C43-874F-A6C14508B8E8}">
      <dgm:prSet phldrT="[Text]" phldr="0"/>
      <dgm:spPr>
        <a:ln w="76200">
          <a:solidFill>
            <a:srgbClr val="00B0F0"/>
          </a:solidFill>
        </a:ln>
      </dgm:spPr>
      <dgm:t>
        <a:bodyPr/>
        <a:lstStyle/>
        <a:p>
          <a:pPr rtl="0"/>
          <a:r>
            <a:rPr lang="en-US" b="1">
              <a:latin typeface="+mn-lt"/>
            </a:rPr>
            <a:t>HLP 5</a:t>
          </a:r>
        </a:p>
      </dgm:t>
    </dgm:pt>
    <dgm:pt modelId="{F700BE40-A1E4-43B5-989E-A8428C265B31}" type="parTrans" cxnId="{DDD5C53B-C963-4257-895D-3721C488387F}">
      <dgm:prSet/>
      <dgm:spPr/>
      <dgm:t>
        <a:bodyPr/>
        <a:lstStyle/>
        <a:p>
          <a:endParaRPr lang="en-US"/>
        </a:p>
      </dgm:t>
    </dgm:pt>
    <dgm:pt modelId="{52351F50-79A6-4DE7-85B6-1819727000B1}" type="sibTrans" cxnId="{DDD5C53B-C963-4257-895D-3721C488387F}">
      <dgm:prSet/>
      <dgm:spPr/>
      <dgm:t>
        <a:bodyPr/>
        <a:lstStyle/>
        <a:p>
          <a:endParaRPr lang="en-US"/>
        </a:p>
      </dgm:t>
    </dgm:pt>
    <dgm:pt modelId="{EC614E04-DE1A-42F5-A3C7-57441100E702}">
      <dgm:prSet phldrT="[Text]" phldr="0" custT="1"/>
      <dgm:spPr/>
      <dgm:t>
        <a:bodyPr/>
        <a:lstStyle/>
        <a:p>
          <a:pPr rtl="0"/>
          <a:r>
            <a:rPr lang="en-US" sz="2600">
              <a:latin typeface="+mn-lt"/>
            </a:rPr>
            <a:t>Interpret and communicate assessment information with stakeholders to collaboratively design and implement educational programs. </a:t>
          </a:r>
        </a:p>
      </dgm:t>
    </dgm:pt>
    <dgm:pt modelId="{BFEC353E-86DC-4562-81AA-3D73ED77931D}" type="parTrans" cxnId="{754EFA22-3ED1-42A2-AF10-7AD395D76A5A}">
      <dgm:prSet/>
      <dgm:spPr/>
      <dgm:t>
        <a:bodyPr/>
        <a:lstStyle/>
        <a:p>
          <a:endParaRPr lang="en-US"/>
        </a:p>
      </dgm:t>
    </dgm:pt>
    <dgm:pt modelId="{C652AF94-373C-4FAB-A35B-952DF5CA4D26}" type="sibTrans" cxnId="{754EFA22-3ED1-42A2-AF10-7AD395D76A5A}">
      <dgm:prSet/>
      <dgm:spPr/>
      <dgm:t>
        <a:bodyPr/>
        <a:lstStyle/>
        <a:p>
          <a:endParaRPr lang="en-US"/>
        </a:p>
      </dgm:t>
    </dgm:pt>
    <dgm:pt modelId="{8FF4ED3F-70AC-4D8B-BD41-CD672C9DDB0C}">
      <dgm:prSet phldrT="[Text]" phldr="0"/>
      <dgm:spPr/>
      <dgm:t>
        <a:bodyPr/>
        <a:lstStyle/>
        <a:p>
          <a:pPr rtl="0"/>
          <a:r>
            <a:rPr lang="en-US" b="1">
              <a:latin typeface="+mn-lt"/>
            </a:rPr>
            <a:t>HLP 6</a:t>
          </a:r>
        </a:p>
      </dgm:t>
    </dgm:pt>
    <dgm:pt modelId="{0D781843-2F34-43DD-AC33-99A5D99CD577}" type="parTrans" cxnId="{E08FE166-7A61-4881-9AD0-6E056FC92AE4}">
      <dgm:prSet/>
      <dgm:spPr/>
      <dgm:t>
        <a:bodyPr/>
        <a:lstStyle/>
        <a:p>
          <a:endParaRPr lang="en-US"/>
        </a:p>
      </dgm:t>
    </dgm:pt>
    <dgm:pt modelId="{2D245309-F8C5-4D88-A994-1D12AA000E9C}" type="sibTrans" cxnId="{E08FE166-7A61-4881-9AD0-6E056FC92AE4}">
      <dgm:prSet/>
      <dgm:spPr/>
      <dgm:t>
        <a:bodyPr/>
        <a:lstStyle/>
        <a:p>
          <a:endParaRPr lang="en-US"/>
        </a:p>
      </dgm:t>
    </dgm:pt>
    <dgm:pt modelId="{A7293DE8-27F1-4BDC-9723-9896C44BFBD6}">
      <dgm:prSet phldrT="[Text]" phldr="0" custT="1"/>
      <dgm:spPr/>
      <dgm:t>
        <a:bodyPr/>
        <a:lstStyle/>
        <a:p>
          <a:pPr rtl="0"/>
          <a:r>
            <a:rPr lang="en-US" sz="2600">
              <a:latin typeface="+mn-lt"/>
            </a:rPr>
            <a:t>Use student assessment data, analyze instructional practices, and make necessary adjustments that improve student outcomes.</a:t>
          </a:r>
        </a:p>
      </dgm:t>
    </dgm:pt>
    <dgm:pt modelId="{7E2D4008-98A1-4D20-91FE-CB5BB9ABBC13}" type="parTrans" cxnId="{35AC1B2E-BD56-4CCE-AE70-EEAA8FFF762A}">
      <dgm:prSet/>
      <dgm:spPr/>
      <dgm:t>
        <a:bodyPr/>
        <a:lstStyle/>
        <a:p>
          <a:endParaRPr lang="en-US"/>
        </a:p>
      </dgm:t>
    </dgm:pt>
    <dgm:pt modelId="{E2CE0EE6-8206-40FB-9724-196AA5A22230}" type="sibTrans" cxnId="{35AC1B2E-BD56-4CCE-AE70-EEAA8FFF762A}">
      <dgm:prSet/>
      <dgm:spPr/>
      <dgm:t>
        <a:bodyPr/>
        <a:lstStyle/>
        <a:p>
          <a:endParaRPr lang="en-US"/>
        </a:p>
      </dgm:t>
    </dgm:pt>
    <dgm:pt modelId="{FFADD212-69A9-4B5D-9A85-F23E767C5FA1}" type="pres">
      <dgm:prSet presAssocID="{D20DD5A7-D129-48F3-9A0E-2BF6710CD928}" presName="Name0" presStyleCnt="0">
        <dgm:presLayoutVars>
          <dgm:dir/>
          <dgm:animLvl val="lvl"/>
          <dgm:resizeHandles val="exact"/>
        </dgm:presLayoutVars>
      </dgm:prSet>
      <dgm:spPr/>
    </dgm:pt>
    <dgm:pt modelId="{E6CD1C89-DD66-4934-88D3-A0D2935C41AA}" type="pres">
      <dgm:prSet presAssocID="{085E080C-CF4D-4AAA-AC86-3A2541CE58EE}" presName="compositeNode" presStyleCnt="0">
        <dgm:presLayoutVars>
          <dgm:bulletEnabled val="1"/>
        </dgm:presLayoutVars>
      </dgm:prSet>
      <dgm:spPr/>
    </dgm:pt>
    <dgm:pt modelId="{3431A010-7885-4F94-BABB-7592338CA04F}" type="pres">
      <dgm:prSet presAssocID="{085E080C-CF4D-4AAA-AC86-3A2541CE58EE}" presName="bgRect" presStyleLbl="node1" presStyleIdx="0" presStyleCnt="3" custLinFactNeighborY="3691"/>
      <dgm:spPr/>
    </dgm:pt>
    <dgm:pt modelId="{43A3620F-8878-4BDB-A309-847A18E3A2B2}" type="pres">
      <dgm:prSet presAssocID="{085E080C-CF4D-4AAA-AC86-3A2541CE58EE}" presName="parentNode" presStyleLbl="node1" presStyleIdx="0" presStyleCnt="3">
        <dgm:presLayoutVars>
          <dgm:chMax val="0"/>
          <dgm:bulletEnabled val="1"/>
        </dgm:presLayoutVars>
      </dgm:prSet>
      <dgm:spPr/>
    </dgm:pt>
    <dgm:pt modelId="{6FFBA039-6738-4087-9CE3-702E962268C4}" type="pres">
      <dgm:prSet presAssocID="{085E080C-CF4D-4AAA-AC86-3A2541CE58EE}" presName="childNode" presStyleLbl="node1" presStyleIdx="0" presStyleCnt="3">
        <dgm:presLayoutVars>
          <dgm:bulletEnabled val="1"/>
        </dgm:presLayoutVars>
      </dgm:prSet>
      <dgm:spPr/>
    </dgm:pt>
    <dgm:pt modelId="{8B21B27D-75A7-430F-8322-F8EF689DADBC}" type="pres">
      <dgm:prSet presAssocID="{195CE05A-05A5-426C-9B59-532AF60C6104}" presName="hSp" presStyleCnt="0"/>
      <dgm:spPr/>
    </dgm:pt>
    <dgm:pt modelId="{E37EFCC7-124B-4185-9879-E176D946010B}" type="pres">
      <dgm:prSet presAssocID="{195CE05A-05A5-426C-9B59-532AF60C6104}" presName="vProcSp" presStyleCnt="0"/>
      <dgm:spPr/>
    </dgm:pt>
    <dgm:pt modelId="{94EFF946-EAA9-48EA-B113-97C5699830D3}" type="pres">
      <dgm:prSet presAssocID="{195CE05A-05A5-426C-9B59-532AF60C6104}" presName="vSp1" presStyleCnt="0"/>
      <dgm:spPr/>
    </dgm:pt>
    <dgm:pt modelId="{F6D8B91B-DE45-474A-9ABA-43426A5DDE98}" type="pres">
      <dgm:prSet presAssocID="{195CE05A-05A5-426C-9B59-532AF60C6104}" presName="simulatedConn" presStyleLbl="solidFgAcc1" presStyleIdx="0" presStyleCnt="2" custLinFactY="-53449" custLinFactNeighborX="-5262" custLinFactNeighborY="-100000"/>
      <dgm:spPr/>
    </dgm:pt>
    <dgm:pt modelId="{930ACB39-1F81-4B95-9785-0374669D0F78}" type="pres">
      <dgm:prSet presAssocID="{195CE05A-05A5-426C-9B59-532AF60C6104}" presName="vSp2" presStyleCnt="0"/>
      <dgm:spPr/>
    </dgm:pt>
    <dgm:pt modelId="{15BB1837-620B-484F-A210-8EEE077B698D}" type="pres">
      <dgm:prSet presAssocID="{195CE05A-05A5-426C-9B59-532AF60C6104}" presName="sibTrans" presStyleCnt="0"/>
      <dgm:spPr/>
    </dgm:pt>
    <dgm:pt modelId="{F40CF2BD-E34F-4460-8FC5-F52528DE7D38}" type="pres">
      <dgm:prSet presAssocID="{B899DBC2-6EB4-4C43-874F-A6C14508B8E8}" presName="compositeNode" presStyleCnt="0">
        <dgm:presLayoutVars>
          <dgm:bulletEnabled val="1"/>
        </dgm:presLayoutVars>
      </dgm:prSet>
      <dgm:spPr/>
    </dgm:pt>
    <dgm:pt modelId="{EE7CBE6D-D0F4-47F7-BB15-471424B656E6}" type="pres">
      <dgm:prSet presAssocID="{B899DBC2-6EB4-4C43-874F-A6C14508B8E8}" presName="bgRect" presStyleLbl="node1" presStyleIdx="1" presStyleCnt="3" custLinFactNeighborX="0" custLinFactNeighborY="-448"/>
      <dgm:spPr/>
    </dgm:pt>
    <dgm:pt modelId="{66E15367-E1DD-43BC-95C0-BA188A38B412}" type="pres">
      <dgm:prSet presAssocID="{B899DBC2-6EB4-4C43-874F-A6C14508B8E8}" presName="parentNode" presStyleLbl="node1" presStyleIdx="1" presStyleCnt="3">
        <dgm:presLayoutVars>
          <dgm:chMax val="0"/>
          <dgm:bulletEnabled val="1"/>
        </dgm:presLayoutVars>
      </dgm:prSet>
      <dgm:spPr/>
    </dgm:pt>
    <dgm:pt modelId="{AA906BB9-F389-4CC7-9B4E-AD70BE89806A}" type="pres">
      <dgm:prSet presAssocID="{B899DBC2-6EB4-4C43-874F-A6C14508B8E8}" presName="childNode" presStyleLbl="node1" presStyleIdx="1" presStyleCnt="3">
        <dgm:presLayoutVars>
          <dgm:bulletEnabled val="1"/>
        </dgm:presLayoutVars>
      </dgm:prSet>
      <dgm:spPr/>
    </dgm:pt>
    <dgm:pt modelId="{63A7505C-5F1B-4F8D-A458-B5E93550EE44}" type="pres">
      <dgm:prSet presAssocID="{52351F50-79A6-4DE7-85B6-1819727000B1}" presName="hSp" presStyleCnt="0"/>
      <dgm:spPr/>
    </dgm:pt>
    <dgm:pt modelId="{0B3094C8-8875-4C15-9174-CECF2340C9D1}" type="pres">
      <dgm:prSet presAssocID="{52351F50-79A6-4DE7-85B6-1819727000B1}" presName="vProcSp" presStyleCnt="0"/>
      <dgm:spPr/>
    </dgm:pt>
    <dgm:pt modelId="{72C0E9F0-E33C-4D8A-A13E-808B67830940}" type="pres">
      <dgm:prSet presAssocID="{52351F50-79A6-4DE7-85B6-1819727000B1}" presName="vSp1" presStyleCnt="0"/>
      <dgm:spPr/>
    </dgm:pt>
    <dgm:pt modelId="{D3A44343-6C6A-4404-BEBE-AB0512BDEABB}" type="pres">
      <dgm:prSet presAssocID="{52351F50-79A6-4DE7-85B6-1819727000B1}" presName="simulatedConn" presStyleLbl="solidFgAcc1" presStyleIdx="1" presStyleCnt="2" custLinFactY="-53449" custLinFactNeighborX="-5262" custLinFactNeighborY="-100000"/>
      <dgm:spPr/>
    </dgm:pt>
    <dgm:pt modelId="{38387C01-BBBE-4C17-9764-6C96EAE46746}" type="pres">
      <dgm:prSet presAssocID="{52351F50-79A6-4DE7-85B6-1819727000B1}" presName="vSp2" presStyleCnt="0"/>
      <dgm:spPr/>
    </dgm:pt>
    <dgm:pt modelId="{F33FFEF5-9CE3-4CF0-A53E-959D6FBA2CCB}" type="pres">
      <dgm:prSet presAssocID="{52351F50-79A6-4DE7-85B6-1819727000B1}" presName="sibTrans" presStyleCnt="0"/>
      <dgm:spPr/>
    </dgm:pt>
    <dgm:pt modelId="{A96EDF45-D21D-490B-B176-32F4B89D9ED5}" type="pres">
      <dgm:prSet presAssocID="{8FF4ED3F-70AC-4D8B-BD41-CD672C9DDB0C}" presName="compositeNode" presStyleCnt="0">
        <dgm:presLayoutVars>
          <dgm:bulletEnabled val="1"/>
        </dgm:presLayoutVars>
      </dgm:prSet>
      <dgm:spPr/>
    </dgm:pt>
    <dgm:pt modelId="{B5C85926-FE00-4F12-826B-8EAC1D71F735}" type="pres">
      <dgm:prSet presAssocID="{8FF4ED3F-70AC-4D8B-BD41-CD672C9DDB0C}" presName="bgRect" presStyleLbl="node1" presStyleIdx="2" presStyleCnt="3"/>
      <dgm:spPr/>
    </dgm:pt>
    <dgm:pt modelId="{C1A0C143-9078-44D5-BE08-0CD118FC7F93}" type="pres">
      <dgm:prSet presAssocID="{8FF4ED3F-70AC-4D8B-BD41-CD672C9DDB0C}" presName="parentNode" presStyleLbl="node1" presStyleIdx="2" presStyleCnt="3">
        <dgm:presLayoutVars>
          <dgm:chMax val="0"/>
          <dgm:bulletEnabled val="1"/>
        </dgm:presLayoutVars>
      </dgm:prSet>
      <dgm:spPr/>
    </dgm:pt>
    <dgm:pt modelId="{638D518B-4E06-4ADD-BDCD-968FF3728665}" type="pres">
      <dgm:prSet presAssocID="{8FF4ED3F-70AC-4D8B-BD41-CD672C9DDB0C}" presName="childNode" presStyleLbl="node1" presStyleIdx="2" presStyleCnt="3">
        <dgm:presLayoutVars>
          <dgm:bulletEnabled val="1"/>
        </dgm:presLayoutVars>
      </dgm:prSet>
      <dgm:spPr/>
    </dgm:pt>
  </dgm:ptLst>
  <dgm:cxnLst>
    <dgm:cxn modelId="{504C2B10-759A-4F4F-8E67-A5DAFB94F1E6}" type="presOf" srcId="{B899DBC2-6EB4-4C43-874F-A6C14508B8E8}" destId="{EE7CBE6D-D0F4-47F7-BB15-471424B656E6}" srcOrd="0" destOrd="0" presId="urn:microsoft.com/office/officeart/2005/8/layout/hProcess7"/>
    <dgm:cxn modelId="{754EFA22-3ED1-42A2-AF10-7AD395D76A5A}" srcId="{B899DBC2-6EB4-4C43-874F-A6C14508B8E8}" destId="{EC614E04-DE1A-42F5-A3C7-57441100E702}" srcOrd="0" destOrd="0" parTransId="{BFEC353E-86DC-4562-81AA-3D73ED77931D}" sibTransId="{C652AF94-373C-4FAB-A35B-952DF5CA4D26}"/>
    <dgm:cxn modelId="{1C480126-8E34-4282-B93D-C1229656921F}" type="presOf" srcId="{0121B2D1-A949-490F-96EF-700AB8BDAB99}" destId="{6FFBA039-6738-4087-9CE3-702E962268C4}" srcOrd="0" destOrd="0" presId="urn:microsoft.com/office/officeart/2005/8/layout/hProcess7"/>
    <dgm:cxn modelId="{35AC1B2E-BD56-4CCE-AE70-EEAA8FFF762A}" srcId="{8FF4ED3F-70AC-4D8B-BD41-CD672C9DDB0C}" destId="{A7293DE8-27F1-4BDC-9723-9896C44BFBD6}" srcOrd="0" destOrd="0" parTransId="{7E2D4008-98A1-4D20-91FE-CB5BB9ABBC13}" sibTransId="{E2CE0EE6-8206-40FB-9724-196AA5A22230}"/>
    <dgm:cxn modelId="{8C816336-851D-45E6-9C70-F38436A60EAC}" type="presOf" srcId="{085E080C-CF4D-4AAA-AC86-3A2541CE58EE}" destId="{3431A010-7885-4F94-BABB-7592338CA04F}" srcOrd="0" destOrd="0" presId="urn:microsoft.com/office/officeart/2005/8/layout/hProcess7"/>
    <dgm:cxn modelId="{DDD5C53B-C963-4257-895D-3721C488387F}" srcId="{D20DD5A7-D129-48F3-9A0E-2BF6710CD928}" destId="{B899DBC2-6EB4-4C43-874F-A6C14508B8E8}" srcOrd="1" destOrd="0" parTransId="{F700BE40-A1E4-43B5-989E-A8428C265B31}" sibTransId="{52351F50-79A6-4DE7-85B6-1819727000B1}"/>
    <dgm:cxn modelId="{E08FE166-7A61-4881-9AD0-6E056FC92AE4}" srcId="{D20DD5A7-D129-48F3-9A0E-2BF6710CD928}" destId="{8FF4ED3F-70AC-4D8B-BD41-CD672C9DDB0C}" srcOrd="2" destOrd="0" parTransId="{0D781843-2F34-43DD-AC33-99A5D99CD577}" sibTransId="{2D245309-F8C5-4D88-A994-1D12AA000E9C}"/>
    <dgm:cxn modelId="{74B4AB6A-CE63-4ED8-AC52-F415E8BE4F89}" type="presOf" srcId="{8FF4ED3F-70AC-4D8B-BD41-CD672C9DDB0C}" destId="{C1A0C143-9078-44D5-BE08-0CD118FC7F93}" srcOrd="1" destOrd="0" presId="urn:microsoft.com/office/officeart/2005/8/layout/hProcess7"/>
    <dgm:cxn modelId="{C56F4F6B-57DD-4909-A2A9-CA68FF779EAD}" type="presOf" srcId="{A7293DE8-27F1-4BDC-9723-9896C44BFBD6}" destId="{638D518B-4E06-4ADD-BDCD-968FF3728665}" srcOrd="0" destOrd="0" presId="urn:microsoft.com/office/officeart/2005/8/layout/hProcess7"/>
    <dgm:cxn modelId="{9A75FD50-3EDD-4F08-903B-B3AD3E49F8B5}" type="presOf" srcId="{D20DD5A7-D129-48F3-9A0E-2BF6710CD928}" destId="{FFADD212-69A9-4B5D-9A85-F23E767C5FA1}" srcOrd="0" destOrd="0" presId="urn:microsoft.com/office/officeart/2005/8/layout/hProcess7"/>
    <dgm:cxn modelId="{9D3EE854-9A73-48FB-AF21-666D9A51B0DA}" srcId="{085E080C-CF4D-4AAA-AC86-3A2541CE58EE}" destId="{0121B2D1-A949-490F-96EF-700AB8BDAB99}" srcOrd="0" destOrd="0" parTransId="{099FE2C2-4A7D-4057-A084-2791FA4C0F52}" sibTransId="{8B528B6B-ECF4-492F-808D-676EEAC63975}"/>
    <dgm:cxn modelId="{BCC8D257-AF92-4BF2-8C10-28E575C62F13}" type="presOf" srcId="{085E080C-CF4D-4AAA-AC86-3A2541CE58EE}" destId="{43A3620F-8878-4BDB-A309-847A18E3A2B2}" srcOrd="1" destOrd="0" presId="urn:microsoft.com/office/officeart/2005/8/layout/hProcess7"/>
    <dgm:cxn modelId="{81B04586-ACD9-4734-AE53-779F01D72201}" type="presOf" srcId="{B899DBC2-6EB4-4C43-874F-A6C14508B8E8}" destId="{66E15367-E1DD-43BC-95C0-BA188A38B412}" srcOrd="1" destOrd="0" presId="urn:microsoft.com/office/officeart/2005/8/layout/hProcess7"/>
    <dgm:cxn modelId="{C71D598D-2707-4E35-81F7-DEB81CB86A4C}" type="presOf" srcId="{EC614E04-DE1A-42F5-A3C7-57441100E702}" destId="{AA906BB9-F389-4CC7-9B4E-AD70BE89806A}" srcOrd="0" destOrd="0" presId="urn:microsoft.com/office/officeart/2005/8/layout/hProcess7"/>
    <dgm:cxn modelId="{D72AAE8E-542D-4855-9C46-9BCA46637F8E}" type="presOf" srcId="{8FF4ED3F-70AC-4D8B-BD41-CD672C9DDB0C}" destId="{B5C85926-FE00-4F12-826B-8EAC1D71F735}" srcOrd="0" destOrd="0" presId="urn:microsoft.com/office/officeart/2005/8/layout/hProcess7"/>
    <dgm:cxn modelId="{0A06B9BA-DA44-4AEB-9A6F-3FDBD30F6ED4}" srcId="{D20DD5A7-D129-48F3-9A0E-2BF6710CD928}" destId="{085E080C-CF4D-4AAA-AC86-3A2541CE58EE}" srcOrd="0" destOrd="0" parTransId="{03E18AAB-C644-40B0-BEAB-36FB95DDFA46}" sibTransId="{195CE05A-05A5-426C-9B59-532AF60C6104}"/>
    <dgm:cxn modelId="{9F9AC43B-CF4B-4FB3-B263-2AEBA61776B4}" type="presParOf" srcId="{FFADD212-69A9-4B5D-9A85-F23E767C5FA1}" destId="{E6CD1C89-DD66-4934-88D3-A0D2935C41AA}" srcOrd="0" destOrd="0" presId="urn:microsoft.com/office/officeart/2005/8/layout/hProcess7"/>
    <dgm:cxn modelId="{4707431C-06E0-4438-BFC2-0056DB615447}" type="presParOf" srcId="{E6CD1C89-DD66-4934-88D3-A0D2935C41AA}" destId="{3431A010-7885-4F94-BABB-7592338CA04F}" srcOrd="0" destOrd="0" presId="urn:microsoft.com/office/officeart/2005/8/layout/hProcess7"/>
    <dgm:cxn modelId="{401D2FCE-2E42-4B94-80ED-672B3B9B84B1}" type="presParOf" srcId="{E6CD1C89-DD66-4934-88D3-A0D2935C41AA}" destId="{43A3620F-8878-4BDB-A309-847A18E3A2B2}" srcOrd="1" destOrd="0" presId="urn:microsoft.com/office/officeart/2005/8/layout/hProcess7"/>
    <dgm:cxn modelId="{60596C15-23DC-4E03-8B37-86F025160F2D}" type="presParOf" srcId="{E6CD1C89-DD66-4934-88D3-A0D2935C41AA}" destId="{6FFBA039-6738-4087-9CE3-702E962268C4}" srcOrd="2" destOrd="0" presId="urn:microsoft.com/office/officeart/2005/8/layout/hProcess7"/>
    <dgm:cxn modelId="{210A0CF4-BEA9-4330-9BBB-CFF64922A2F1}" type="presParOf" srcId="{FFADD212-69A9-4B5D-9A85-F23E767C5FA1}" destId="{8B21B27D-75A7-430F-8322-F8EF689DADBC}" srcOrd="1" destOrd="0" presId="urn:microsoft.com/office/officeart/2005/8/layout/hProcess7"/>
    <dgm:cxn modelId="{507426F0-C633-460F-8108-D04E71DA53E9}" type="presParOf" srcId="{FFADD212-69A9-4B5D-9A85-F23E767C5FA1}" destId="{E37EFCC7-124B-4185-9879-E176D946010B}" srcOrd="2" destOrd="0" presId="urn:microsoft.com/office/officeart/2005/8/layout/hProcess7"/>
    <dgm:cxn modelId="{57C9AE2A-A994-4BD0-B34F-3903C5861933}" type="presParOf" srcId="{E37EFCC7-124B-4185-9879-E176D946010B}" destId="{94EFF946-EAA9-48EA-B113-97C5699830D3}" srcOrd="0" destOrd="0" presId="urn:microsoft.com/office/officeart/2005/8/layout/hProcess7"/>
    <dgm:cxn modelId="{951B1E6F-EBD3-4ECF-946A-ADE4B6438816}" type="presParOf" srcId="{E37EFCC7-124B-4185-9879-E176D946010B}" destId="{F6D8B91B-DE45-474A-9ABA-43426A5DDE98}" srcOrd="1" destOrd="0" presId="urn:microsoft.com/office/officeart/2005/8/layout/hProcess7"/>
    <dgm:cxn modelId="{D441B5C6-2E5F-4FF6-BF85-0378E44AA67F}" type="presParOf" srcId="{E37EFCC7-124B-4185-9879-E176D946010B}" destId="{930ACB39-1F81-4B95-9785-0374669D0F78}" srcOrd="2" destOrd="0" presId="urn:microsoft.com/office/officeart/2005/8/layout/hProcess7"/>
    <dgm:cxn modelId="{0B3E897E-A36E-411B-90F4-B6B45D261273}" type="presParOf" srcId="{FFADD212-69A9-4B5D-9A85-F23E767C5FA1}" destId="{15BB1837-620B-484F-A210-8EEE077B698D}" srcOrd="3" destOrd="0" presId="urn:microsoft.com/office/officeart/2005/8/layout/hProcess7"/>
    <dgm:cxn modelId="{9FE54BE8-967B-41DE-8985-978867643959}" type="presParOf" srcId="{FFADD212-69A9-4B5D-9A85-F23E767C5FA1}" destId="{F40CF2BD-E34F-4460-8FC5-F52528DE7D38}" srcOrd="4" destOrd="0" presId="urn:microsoft.com/office/officeart/2005/8/layout/hProcess7"/>
    <dgm:cxn modelId="{9A21CE08-D6F1-4F74-8EB5-1C3BE2D35186}" type="presParOf" srcId="{F40CF2BD-E34F-4460-8FC5-F52528DE7D38}" destId="{EE7CBE6D-D0F4-47F7-BB15-471424B656E6}" srcOrd="0" destOrd="0" presId="urn:microsoft.com/office/officeart/2005/8/layout/hProcess7"/>
    <dgm:cxn modelId="{36C06371-33B4-480D-9B33-42AD161F59EA}" type="presParOf" srcId="{F40CF2BD-E34F-4460-8FC5-F52528DE7D38}" destId="{66E15367-E1DD-43BC-95C0-BA188A38B412}" srcOrd="1" destOrd="0" presId="urn:microsoft.com/office/officeart/2005/8/layout/hProcess7"/>
    <dgm:cxn modelId="{C57E1CF3-85E3-4DCD-B8DB-160403330361}" type="presParOf" srcId="{F40CF2BD-E34F-4460-8FC5-F52528DE7D38}" destId="{AA906BB9-F389-4CC7-9B4E-AD70BE89806A}" srcOrd="2" destOrd="0" presId="urn:microsoft.com/office/officeart/2005/8/layout/hProcess7"/>
    <dgm:cxn modelId="{143558B3-04B3-493C-9ECC-CEE0C48B754F}" type="presParOf" srcId="{FFADD212-69A9-4B5D-9A85-F23E767C5FA1}" destId="{63A7505C-5F1B-4F8D-A458-B5E93550EE44}" srcOrd="5" destOrd="0" presId="urn:microsoft.com/office/officeart/2005/8/layout/hProcess7"/>
    <dgm:cxn modelId="{9AEF41FA-2801-4E5D-BAA5-DD748BE7BE33}" type="presParOf" srcId="{FFADD212-69A9-4B5D-9A85-F23E767C5FA1}" destId="{0B3094C8-8875-4C15-9174-CECF2340C9D1}" srcOrd="6" destOrd="0" presId="urn:microsoft.com/office/officeart/2005/8/layout/hProcess7"/>
    <dgm:cxn modelId="{A1DFD3FF-A68A-4DFB-89EE-67A4B294BF6C}" type="presParOf" srcId="{0B3094C8-8875-4C15-9174-CECF2340C9D1}" destId="{72C0E9F0-E33C-4D8A-A13E-808B67830940}" srcOrd="0" destOrd="0" presId="urn:microsoft.com/office/officeart/2005/8/layout/hProcess7"/>
    <dgm:cxn modelId="{BBCEB6AE-4315-494B-A870-A7F327935A5E}" type="presParOf" srcId="{0B3094C8-8875-4C15-9174-CECF2340C9D1}" destId="{D3A44343-6C6A-4404-BEBE-AB0512BDEABB}" srcOrd="1" destOrd="0" presId="urn:microsoft.com/office/officeart/2005/8/layout/hProcess7"/>
    <dgm:cxn modelId="{D2F324AB-D2EF-4603-B01F-F2AF89592445}" type="presParOf" srcId="{0B3094C8-8875-4C15-9174-CECF2340C9D1}" destId="{38387C01-BBBE-4C17-9764-6C96EAE46746}" srcOrd="2" destOrd="0" presId="urn:microsoft.com/office/officeart/2005/8/layout/hProcess7"/>
    <dgm:cxn modelId="{7D8704AE-6460-4FAD-B8EB-BCDF8E7C24DD}" type="presParOf" srcId="{FFADD212-69A9-4B5D-9A85-F23E767C5FA1}" destId="{F33FFEF5-9CE3-4CF0-A53E-959D6FBA2CCB}" srcOrd="7" destOrd="0" presId="urn:microsoft.com/office/officeart/2005/8/layout/hProcess7"/>
    <dgm:cxn modelId="{5EF51938-0474-469B-AD60-19BE080A2FCF}" type="presParOf" srcId="{FFADD212-69A9-4B5D-9A85-F23E767C5FA1}" destId="{A96EDF45-D21D-490B-B176-32F4B89D9ED5}" srcOrd="8" destOrd="0" presId="urn:microsoft.com/office/officeart/2005/8/layout/hProcess7"/>
    <dgm:cxn modelId="{AB024970-A352-4491-B7EE-D081D4E9D8E8}" type="presParOf" srcId="{A96EDF45-D21D-490B-B176-32F4B89D9ED5}" destId="{B5C85926-FE00-4F12-826B-8EAC1D71F735}" srcOrd="0" destOrd="0" presId="urn:microsoft.com/office/officeart/2005/8/layout/hProcess7"/>
    <dgm:cxn modelId="{30976492-06CC-48A8-8C13-FB4B85D18EDE}" type="presParOf" srcId="{A96EDF45-D21D-490B-B176-32F4B89D9ED5}" destId="{C1A0C143-9078-44D5-BE08-0CD118FC7F93}" srcOrd="1" destOrd="0" presId="urn:microsoft.com/office/officeart/2005/8/layout/hProcess7"/>
    <dgm:cxn modelId="{FBAAEC78-F425-47F5-ADFD-4BF584354A97}" type="presParOf" srcId="{A96EDF45-D21D-490B-B176-32F4B89D9ED5}" destId="{638D518B-4E06-4ADD-BDCD-968FF3728665}" srcOrd="2" destOrd="0" presId="urn:microsoft.com/office/officeart/2005/8/layout/hProcess7"/>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F47355-3DE0-47E5-81D6-92DBE0D8BF2F}"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0EB6E745-83A3-4BCD-ABB5-D5A3EA20937E}">
      <dgm:prSet/>
      <dgm:spPr/>
      <dgm:t>
        <a:bodyPr anchor="t"/>
        <a:lstStyle/>
        <a:p>
          <a:r>
            <a:rPr lang="en-US"/>
            <a:t>Co-teachers should have a </a:t>
          </a:r>
          <a:r>
            <a:rPr lang="en-US" b="1"/>
            <a:t>shared vision</a:t>
          </a:r>
          <a:r>
            <a:rPr lang="en-US"/>
            <a:t> for their classroom and the students in it.</a:t>
          </a:r>
        </a:p>
      </dgm:t>
    </dgm:pt>
    <dgm:pt modelId="{939C02EA-5E85-4F04-96C9-74EC488F368E}" type="parTrans" cxnId="{EBA09BFC-7D5F-4595-A53F-E31C0AF759A5}">
      <dgm:prSet/>
      <dgm:spPr/>
      <dgm:t>
        <a:bodyPr/>
        <a:lstStyle/>
        <a:p>
          <a:endParaRPr lang="en-US"/>
        </a:p>
      </dgm:t>
    </dgm:pt>
    <dgm:pt modelId="{029CC26C-3265-44DB-AC4B-864C224C61A2}" type="sibTrans" cxnId="{EBA09BFC-7D5F-4595-A53F-E31C0AF759A5}">
      <dgm:prSet/>
      <dgm:spPr/>
      <dgm:t>
        <a:bodyPr/>
        <a:lstStyle/>
        <a:p>
          <a:endParaRPr lang="en-US"/>
        </a:p>
      </dgm:t>
    </dgm:pt>
    <dgm:pt modelId="{AE41E523-70C6-42BC-9E18-90F4DAD090EA}">
      <dgm:prSet/>
      <dgm:spPr/>
      <dgm:t>
        <a:bodyPr anchor="t"/>
        <a:lstStyle/>
        <a:p>
          <a:r>
            <a:rPr lang="en-US"/>
            <a:t>Co-teachers should agree upon and consistently implement </a:t>
          </a:r>
          <a:r>
            <a:rPr lang="en-US" b="1"/>
            <a:t>specified classroom management and organization.</a:t>
          </a:r>
          <a:endParaRPr lang="en-US"/>
        </a:p>
      </dgm:t>
    </dgm:pt>
    <dgm:pt modelId="{8FA2C067-8335-48A3-B0D7-DFF1EEB81914}" type="parTrans" cxnId="{262E16AB-DD65-49A9-A086-99BD9ECC0665}">
      <dgm:prSet/>
      <dgm:spPr/>
      <dgm:t>
        <a:bodyPr/>
        <a:lstStyle/>
        <a:p>
          <a:endParaRPr lang="en-US"/>
        </a:p>
      </dgm:t>
    </dgm:pt>
    <dgm:pt modelId="{6F6E472F-7904-435F-95DE-4A57469A8906}" type="sibTrans" cxnId="{262E16AB-DD65-49A9-A086-99BD9ECC0665}">
      <dgm:prSet/>
      <dgm:spPr/>
      <dgm:t>
        <a:bodyPr/>
        <a:lstStyle/>
        <a:p>
          <a:endParaRPr lang="en-US"/>
        </a:p>
      </dgm:t>
    </dgm:pt>
    <dgm:pt modelId="{F40FE2F6-70F0-41BC-8F72-BB83ED222CAA}">
      <dgm:prSet/>
      <dgm:spPr/>
      <dgm:t>
        <a:bodyPr anchor="t"/>
        <a:lstStyle/>
        <a:p>
          <a:r>
            <a:rPr lang="en-US" b="1"/>
            <a:t>Effective co-planning</a:t>
          </a:r>
          <a:r>
            <a:rPr lang="en-US"/>
            <a:t> is essential to ensure that staff expertise is maximized and that all students within the classroom succeed.</a:t>
          </a:r>
        </a:p>
      </dgm:t>
    </dgm:pt>
    <dgm:pt modelId="{EF01FA3B-19BF-47A7-A338-0951848FD5EB}" type="parTrans" cxnId="{6B2CB6D5-5436-49C0-A655-EF314256D88A}">
      <dgm:prSet/>
      <dgm:spPr/>
      <dgm:t>
        <a:bodyPr/>
        <a:lstStyle/>
        <a:p>
          <a:endParaRPr lang="en-US"/>
        </a:p>
      </dgm:t>
    </dgm:pt>
    <dgm:pt modelId="{886E3EDA-D0CF-417B-B639-5B76B2345E96}" type="sibTrans" cxnId="{6B2CB6D5-5436-49C0-A655-EF314256D88A}">
      <dgm:prSet/>
      <dgm:spPr/>
      <dgm:t>
        <a:bodyPr/>
        <a:lstStyle/>
        <a:p>
          <a:endParaRPr lang="en-US"/>
        </a:p>
      </dgm:t>
    </dgm:pt>
    <dgm:pt modelId="{97320940-FEAF-4CE5-9CC1-3C86BF93ECF0}" type="pres">
      <dgm:prSet presAssocID="{3AF47355-3DE0-47E5-81D6-92DBE0D8BF2F}" presName="vert0" presStyleCnt="0">
        <dgm:presLayoutVars>
          <dgm:dir/>
          <dgm:animOne val="branch"/>
          <dgm:animLvl val="lvl"/>
        </dgm:presLayoutVars>
      </dgm:prSet>
      <dgm:spPr/>
    </dgm:pt>
    <dgm:pt modelId="{66DC3EDE-A96C-4B70-93A2-D4FB74A50559}" type="pres">
      <dgm:prSet presAssocID="{0EB6E745-83A3-4BCD-ABB5-D5A3EA20937E}" presName="thickLine" presStyleLbl="alignNode1" presStyleIdx="0" presStyleCnt="3"/>
      <dgm:spPr/>
    </dgm:pt>
    <dgm:pt modelId="{B3AE5A37-1C5F-411B-AC6D-CFE40D81C88E}" type="pres">
      <dgm:prSet presAssocID="{0EB6E745-83A3-4BCD-ABB5-D5A3EA20937E}" presName="horz1" presStyleCnt="0"/>
      <dgm:spPr/>
    </dgm:pt>
    <dgm:pt modelId="{3A638B0B-EEEB-4C3E-9B3E-625B890EC962}" type="pres">
      <dgm:prSet presAssocID="{0EB6E745-83A3-4BCD-ABB5-D5A3EA20937E}" presName="tx1" presStyleLbl="revTx" presStyleIdx="0" presStyleCnt="3" custScaleY="75152"/>
      <dgm:spPr/>
    </dgm:pt>
    <dgm:pt modelId="{70C02169-16F2-4EF4-89F5-03802BC39A9D}" type="pres">
      <dgm:prSet presAssocID="{0EB6E745-83A3-4BCD-ABB5-D5A3EA20937E}" presName="vert1" presStyleCnt="0"/>
      <dgm:spPr/>
    </dgm:pt>
    <dgm:pt modelId="{B55CFCC9-2597-4AEB-BFD4-0E804A39A7CA}" type="pres">
      <dgm:prSet presAssocID="{F40FE2F6-70F0-41BC-8F72-BB83ED222CAA}" presName="thickLine" presStyleLbl="alignNode1" presStyleIdx="1" presStyleCnt="3"/>
      <dgm:spPr/>
    </dgm:pt>
    <dgm:pt modelId="{4097A830-25D3-449C-A888-657F08CA3100}" type="pres">
      <dgm:prSet presAssocID="{F40FE2F6-70F0-41BC-8F72-BB83ED222CAA}" presName="horz1" presStyleCnt="0"/>
      <dgm:spPr/>
    </dgm:pt>
    <dgm:pt modelId="{DF45F8D2-D1D2-48AD-B3A0-CB6C37E2CDA8}" type="pres">
      <dgm:prSet presAssocID="{F40FE2F6-70F0-41BC-8F72-BB83ED222CAA}" presName="tx1" presStyleLbl="revTx" presStyleIdx="1" presStyleCnt="3" custScaleY="100474"/>
      <dgm:spPr/>
    </dgm:pt>
    <dgm:pt modelId="{FD2D2A0F-A3E1-43DB-94F1-189A14888ADD}" type="pres">
      <dgm:prSet presAssocID="{F40FE2F6-70F0-41BC-8F72-BB83ED222CAA}" presName="vert1" presStyleCnt="0"/>
      <dgm:spPr/>
    </dgm:pt>
    <dgm:pt modelId="{3A2149F7-CC2C-4CF9-A6CD-9B0592F62011}" type="pres">
      <dgm:prSet presAssocID="{AE41E523-70C6-42BC-9E18-90F4DAD090EA}" presName="thickLine" presStyleLbl="alignNode1" presStyleIdx="2" presStyleCnt="3"/>
      <dgm:spPr/>
    </dgm:pt>
    <dgm:pt modelId="{6D26CB64-DC87-462D-A0F6-7610E64640F7}" type="pres">
      <dgm:prSet presAssocID="{AE41E523-70C6-42BC-9E18-90F4DAD090EA}" presName="horz1" presStyleCnt="0"/>
      <dgm:spPr/>
    </dgm:pt>
    <dgm:pt modelId="{472E3A71-4987-4810-86A3-D0CD91BCB1A5}" type="pres">
      <dgm:prSet presAssocID="{AE41E523-70C6-42BC-9E18-90F4DAD090EA}" presName="tx1" presStyleLbl="revTx" presStyleIdx="2" presStyleCnt="3"/>
      <dgm:spPr/>
    </dgm:pt>
    <dgm:pt modelId="{F4254924-E84B-4019-B68B-CC4B80117E4F}" type="pres">
      <dgm:prSet presAssocID="{AE41E523-70C6-42BC-9E18-90F4DAD090EA}" presName="vert1" presStyleCnt="0"/>
      <dgm:spPr/>
    </dgm:pt>
  </dgm:ptLst>
  <dgm:cxnLst>
    <dgm:cxn modelId="{1375932D-21A6-429B-895D-D51ED2FDE512}" type="presOf" srcId="{AE41E523-70C6-42BC-9E18-90F4DAD090EA}" destId="{472E3A71-4987-4810-86A3-D0CD91BCB1A5}" srcOrd="0" destOrd="0" presId="urn:microsoft.com/office/officeart/2008/layout/LinedList"/>
    <dgm:cxn modelId="{D9927799-96C5-4731-9E11-6BA5D742AA54}" type="presOf" srcId="{0EB6E745-83A3-4BCD-ABB5-D5A3EA20937E}" destId="{3A638B0B-EEEB-4C3E-9B3E-625B890EC962}" srcOrd="0" destOrd="0" presId="urn:microsoft.com/office/officeart/2008/layout/LinedList"/>
    <dgm:cxn modelId="{262E16AB-DD65-49A9-A086-99BD9ECC0665}" srcId="{3AF47355-3DE0-47E5-81D6-92DBE0D8BF2F}" destId="{AE41E523-70C6-42BC-9E18-90F4DAD090EA}" srcOrd="2" destOrd="0" parTransId="{8FA2C067-8335-48A3-B0D7-DFF1EEB81914}" sibTransId="{6F6E472F-7904-435F-95DE-4A57469A8906}"/>
    <dgm:cxn modelId="{5FDB38B9-E4C4-4608-8CCA-3EA4DBBF3E5D}" type="presOf" srcId="{3AF47355-3DE0-47E5-81D6-92DBE0D8BF2F}" destId="{97320940-FEAF-4CE5-9CC1-3C86BF93ECF0}" srcOrd="0" destOrd="0" presId="urn:microsoft.com/office/officeart/2008/layout/LinedList"/>
    <dgm:cxn modelId="{6B2CB6D5-5436-49C0-A655-EF314256D88A}" srcId="{3AF47355-3DE0-47E5-81D6-92DBE0D8BF2F}" destId="{F40FE2F6-70F0-41BC-8F72-BB83ED222CAA}" srcOrd="1" destOrd="0" parTransId="{EF01FA3B-19BF-47A7-A338-0951848FD5EB}" sibTransId="{886E3EDA-D0CF-417B-B639-5B76B2345E96}"/>
    <dgm:cxn modelId="{AC5F64F3-8BBA-40A7-BD40-3EF6DF3DC0D2}" type="presOf" srcId="{F40FE2F6-70F0-41BC-8F72-BB83ED222CAA}" destId="{DF45F8D2-D1D2-48AD-B3A0-CB6C37E2CDA8}" srcOrd="0" destOrd="0" presId="urn:microsoft.com/office/officeart/2008/layout/LinedList"/>
    <dgm:cxn modelId="{EBA09BFC-7D5F-4595-A53F-E31C0AF759A5}" srcId="{3AF47355-3DE0-47E5-81D6-92DBE0D8BF2F}" destId="{0EB6E745-83A3-4BCD-ABB5-D5A3EA20937E}" srcOrd="0" destOrd="0" parTransId="{939C02EA-5E85-4F04-96C9-74EC488F368E}" sibTransId="{029CC26C-3265-44DB-AC4B-864C224C61A2}"/>
    <dgm:cxn modelId="{19CEAD9E-16E1-411C-AA5F-C8327FAC05C5}" type="presParOf" srcId="{97320940-FEAF-4CE5-9CC1-3C86BF93ECF0}" destId="{66DC3EDE-A96C-4B70-93A2-D4FB74A50559}" srcOrd="0" destOrd="0" presId="urn:microsoft.com/office/officeart/2008/layout/LinedList"/>
    <dgm:cxn modelId="{38EA7364-3B1F-403F-8F59-A3F4B217CF19}" type="presParOf" srcId="{97320940-FEAF-4CE5-9CC1-3C86BF93ECF0}" destId="{B3AE5A37-1C5F-411B-AC6D-CFE40D81C88E}" srcOrd="1" destOrd="0" presId="urn:microsoft.com/office/officeart/2008/layout/LinedList"/>
    <dgm:cxn modelId="{294F2A8B-4A99-456F-BD76-22F2AB9673ED}" type="presParOf" srcId="{B3AE5A37-1C5F-411B-AC6D-CFE40D81C88E}" destId="{3A638B0B-EEEB-4C3E-9B3E-625B890EC962}" srcOrd="0" destOrd="0" presId="urn:microsoft.com/office/officeart/2008/layout/LinedList"/>
    <dgm:cxn modelId="{E4AC3AD7-40E9-4094-B7C7-FD274BEBE4B4}" type="presParOf" srcId="{B3AE5A37-1C5F-411B-AC6D-CFE40D81C88E}" destId="{70C02169-16F2-4EF4-89F5-03802BC39A9D}" srcOrd="1" destOrd="0" presId="urn:microsoft.com/office/officeart/2008/layout/LinedList"/>
    <dgm:cxn modelId="{6987287A-A8DD-4E18-9A56-68B9EF8D852C}" type="presParOf" srcId="{97320940-FEAF-4CE5-9CC1-3C86BF93ECF0}" destId="{B55CFCC9-2597-4AEB-BFD4-0E804A39A7CA}" srcOrd="2" destOrd="0" presId="urn:microsoft.com/office/officeart/2008/layout/LinedList"/>
    <dgm:cxn modelId="{C29C3BA6-EFBA-4378-9EF0-45C8E0539891}" type="presParOf" srcId="{97320940-FEAF-4CE5-9CC1-3C86BF93ECF0}" destId="{4097A830-25D3-449C-A888-657F08CA3100}" srcOrd="3" destOrd="0" presId="urn:microsoft.com/office/officeart/2008/layout/LinedList"/>
    <dgm:cxn modelId="{FD6934F6-EFDA-48F0-9118-9B93A104572A}" type="presParOf" srcId="{4097A830-25D3-449C-A888-657F08CA3100}" destId="{DF45F8D2-D1D2-48AD-B3A0-CB6C37E2CDA8}" srcOrd="0" destOrd="0" presId="urn:microsoft.com/office/officeart/2008/layout/LinedList"/>
    <dgm:cxn modelId="{55600AF6-F43B-4E6D-8F86-C67D89D1AA04}" type="presParOf" srcId="{4097A830-25D3-449C-A888-657F08CA3100}" destId="{FD2D2A0F-A3E1-43DB-94F1-189A14888ADD}" srcOrd="1" destOrd="0" presId="urn:microsoft.com/office/officeart/2008/layout/LinedList"/>
    <dgm:cxn modelId="{049145D3-EF18-4493-A5A9-956434639F43}" type="presParOf" srcId="{97320940-FEAF-4CE5-9CC1-3C86BF93ECF0}" destId="{3A2149F7-CC2C-4CF9-A6CD-9B0592F62011}" srcOrd="4" destOrd="0" presId="urn:microsoft.com/office/officeart/2008/layout/LinedList"/>
    <dgm:cxn modelId="{23D24157-9545-4D09-B50E-61EB2DA51BA9}" type="presParOf" srcId="{97320940-FEAF-4CE5-9CC1-3C86BF93ECF0}" destId="{6D26CB64-DC87-462D-A0F6-7610E64640F7}" srcOrd="5" destOrd="0" presId="urn:microsoft.com/office/officeart/2008/layout/LinedList"/>
    <dgm:cxn modelId="{39BB61CA-0002-4214-91D9-E98E3C3669EF}" type="presParOf" srcId="{6D26CB64-DC87-462D-A0F6-7610E64640F7}" destId="{472E3A71-4987-4810-86A3-D0CD91BCB1A5}" srcOrd="0" destOrd="0" presId="urn:microsoft.com/office/officeart/2008/layout/LinedList"/>
    <dgm:cxn modelId="{3CFFBD09-C81A-4BBD-92FF-212E7FAD9D88}" type="presParOf" srcId="{6D26CB64-DC87-462D-A0F6-7610E64640F7}" destId="{F4254924-E84B-4019-B68B-CC4B80117E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A476C9-035A-4B4E-8F1B-AB3F43F4FBF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18571D4-7FFE-4198-99E2-D8410E7A451C}">
      <dgm:prSet phldrT="[Text]" custT="1"/>
      <dgm:spPr/>
      <dgm:t>
        <a:bodyPr/>
        <a:lstStyle/>
        <a:p>
          <a:r>
            <a:rPr lang="en-US" sz="1800"/>
            <a:t>Step 1: </a:t>
          </a:r>
          <a:r>
            <a:rPr lang="en-US" sz="1800" b="1"/>
            <a:t>IDENTIFY</a:t>
          </a:r>
          <a:r>
            <a:rPr lang="en-US" sz="1800"/>
            <a:t> the academic standard, task, and performance requirement, or the expected social skill acquisition or behavior modification.</a:t>
          </a:r>
          <a:endParaRPr lang="en-US" sz="1800" b="0"/>
        </a:p>
      </dgm:t>
    </dgm:pt>
    <dgm:pt modelId="{3D5AFF0A-8C20-42E5-BF0F-177E5749A830}" type="parTrans" cxnId="{5921F86D-CCB8-473C-AB74-FBD382F9C68F}">
      <dgm:prSet/>
      <dgm:spPr/>
      <dgm:t>
        <a:bodyPr/>
        <a:lstStyle/>
        <a:p>
          <a:endParaRPr lang="en-US" sz="2000" b="0"/>
        </a:p>
      </dgm:t>
    </dgm:pt>
    <dgm:pt modelId="{BE40817F-A9C6-4130-BDDB-81611F21FA4D}" type="sibTrans" cxnId="{5921F86D-CCB8-473C-AB74-FBD382F9C68F}">
      <dgm:prSet custT="1"/>
      <dgm:spPr/>
      <dgm:t>
        <a:bodyPr/>
        <a:lstStyle/>
        <a:p>
          <a:endParaRPr lang="en-US" sz="2000" b="0"/>
        </a:p>
      </dgm:t>
    </dgm:pt>
    <dgm:pt modelId="{39C0BD51-DD82-4C11-9954-0B8A6A9EED6A}">
      <dgm:prSet custT="1"/>
      <dgm:spPr/>
      <dgm:t>
        <a:bodyPr/>
        <a:lstStyle/>
        <a:p>
          <a:r>
            <a:rPr lang="en-US" sz="1800"/>
            <a:t>Step 2: </a:t>
          </a:r>
          <a:r>
            <a:rPr lang="en-US" sz="1800" b="1"/>
            <a:t>DISCUSS</a:t>
          </a:r>
          <a:r>
            <a:rPr lang="en-US" sz="1800"/>
            <a:t> the accommodations or modifications needed by the student. Identify the available materials and resources.</a:t>
          </a:r>
          <a:endParaRPr lang="en-US" sz="1800" b="0"/>
        </a:p>
      </dgm:t>
    </dgm:pt>
    <dgm:pt modelId="{F885B569-383E-4BDE-990A-82BC3E90F0AF}" type="parTrans" cxnId="{49D7D96C-4CED-4302-B257-20052BF9EAD0}">
      <dgm:prSet/>
      <dgm:spPr/>
      <dgm:t>
        <a:bodyPr/>
        <a:lstStyle/>
        <a:p>
          <a:endParaRPr lang="en-US" sz="2000" b="0"/>
        </a:p>
      </dgm:t>
    </dgm:pt>
    <dgm:pt modelId="{61F6A024-DB67-438A-864C-9C340AD4F5C5}" type="sibTrans" cxnId="{49D7D96C-4CED-4302-B257-20052BF9EAD0}">
      <dgm:prSet custT="1"/>
      <dgm:spPr/>
      <dgm:t>
        <a:bodyPr/>
        <a:lstStyle/>
        <a:p>
          <a:endParaRPr lang="en-US" sz="2000" b="0"/>
        </a:p>
      </dgm:t>
    </dgm:pt>
    <dgm:pt modelId="{D040B587-550B-438C-81A8-68779100B462}">
      <dgm:prSet custT="1"/>
      <dgm:spPr/>
      <dgm:t>
        <a:bodyPr/>
        <a:lstStyle/>
        <a:p>
          <a:r>
            <a:rPr lang="en-US" sz="1800"/>
            <a:t>Step 3: </a:t>
          </a:r>
          <a:r>
            <a:rPr lang="en-US" sz="1800" b="1"/>
            <a:t>DECIDE</a:t>
          </a:r>
          <a:r>
            <a:rPr lang="en-US" sz="1800"/>
            <a:t> which strategies, modifications, and accommodations will be used. Decide who will be responsible for implementation.</a:t>
          </a:r>
          <a:endParaRPr lang="en-US" sz="1800" b="0"/>
        </a:p>
      </dgm:t>
    </dgm:pt>
    <dgm:pt modelId="{9A6A8753-DA16-41FF-A1DC-DC45595FDEBB}" type="parTrans" cxnId="{2C16E67D-B620-48F6-B0E9-0BA10B1C4E01}">
      <dgm:prSet/>
      <dgm:spPr/>
      <dgm:t>
        <a:bodyPr/>
        <a:lstStyle/>
        <a:p>
          <a:endParaRPr lang="en-US" sz="2000" b="0"/>
        </a:p>
      </dgm:t>
    </dgm:pt>
    <dgm:pt modelId="{C40FAD3F-3662-4283-8304-E1772EBFE61A}" type="sibTrans" cxnId="{2C16E67D-B620-48F6-B0E9-0BA10B1C4E01}">
      <dgm:prSet custT="1"/>
      <dgm:spPr/>
      <dgm:t>
        <a:bodyPr/>
        <a:lstStyle/>
        <a:p>
          <a:endParaRPr lang="en-US" sz="2000" b="0"/>
        </a:p>
      </dgm:t>
    </dgm:pt>
    <dgm:pt modelId="{27741AB3-DA4A-463C-9B86-60760BB8C17C}">
      <dgm:prSet custT="1"/>
      <dgm:spPr/>
      <dgm:t>
        <a:bodyPr/>
        <a:lstStyle/>
        <a:p>
          <a:r>
            <a:rPr lang="en-US" sz="1800"/>
            <a:t>Step 4: </a:t>
          </a:r>
          <a:r>
            <a:rPr lang="en-US" sz="1800" b="1"/>
            <a:t>MONITOR </a:t>
          </a:r>
          <a:r>
            <a:rPr lang="en-US" sz="1800"/>
            <a:t>the progress of implementation using formative feedback, and adapt the strategy, as needed, based on that feedback.</a:t>
          </a:r>
          <a:endParaRPr lang="en-US" sz="1800" b="0"/>
        </a:p>
      </dgm:t>
    </dgm:pt>
    <dgm:pt modelId="{767D117B-455C-4896-BC0E-7ED1A269A0B7}" type="parTrans" cxnId="{ABA1AAB2-5F8C-4CB7-9535-32720EF76F68}">
      <dgm:prSet/>
      <dgm:spPr/>
      <dgm:t>
        <a:bodyPr/>
        <a:lstStyle/>
        <a:p>
          <a:endParaRPr lang="en-US" sz="2000" b="0"/>
        </a:p>
      </dgm:t>
    </dgm:pt>
    <dgm:pt modelId="{4D6768B3-7CAF-451B-9E08-919CE5CDB339}" type="sibTrans" cxnId="{ABA1AAB2-5F8C-4CB7-9535-32720EF76F68}">
      <dgm:prSet custT="1"/>
      <dgm:spPr/>
      <dgm:t>
        <a:bodyPr/>
        <a:lstStyle/>
        <a:p>
          <a:endParaRPr lang="en-US" sz="2000" b="0"/>
        </a:p>
      </dgm:t>
    </dgm:pt>
    <dgm:pt modelId="{6F1FF715-78B3-48F2-B7F0-909EAB344801}">
      <dgm:prSet custT="1"/>
      <dgm:spPr>
        <a:solidFill>
          <a:schemeClr val="accent6">
            <a:lumMod val="50000"/>
          </a:schemeClr>
        </a:solidFill>
      </dgm:spPr>
      <dgm:t>
        <a:bodyPr/>
        <a:lstStyle/>
        <a:p>
          <a:r>
            <a:rPr lang="en-US" sz="1800"/>
            <a:t>Step 5: </a:t>
          </a:r>
          <a:r>
            <a:rPr lang="en-US" sz="1800" b="1"/>
            <a:t>EVALUATE</a:t>
          </a:r>
          <a:r>
            <a:rPr lang="en-US" sz="1800"/>
            <a:t> the success of the implemented strategy</a:t>
          </a:r>
          <a:r>
            <a:rPr lang="en-US" sz="2000"/>
            <a:t>.</a:t>
          </a:r>
          <a:endParaRPr lang="en-US" sz="2000" b="0"/>
        </a:p>
      </dgm:t>
    </dgm:pt>
    <dgm:pt modelId="{2E263F0A-3D76-42D6-A9AE-F311F41A15E9}" type="parTrans" cxnId="{29A27359-FE1F-4AAD-B728-B7A31604D6A3}">
      <dgm:prSet/>
      <dgm:spPr/>
      <dgm:t>
        <a:bodyPr/>
        <a:lstStyle/>
        <a:p>
          <a:endParaRPr lang="en-US" sz="2000" b="0"/>
        </a:p>
      </dgm:t>
    </dgm:pt>
    <dgm:pt modelId="{548711DF-C218-445A-98B7-2B8B00783498}" type="sibTrans" cxnId="{29A27359-FE1F-4AAD-B728-B7A31604D6A3}">
      <dgm:prSet/>
      <dgm:spPr/>
      <dgm:t>
        <a:bodyPr/>
        <a:lstStyle/>
        <a:p>
          <a:endParaRPr lang="en-US" sz="2000" b="0"/>
        </a:p>
      </dgm:t>
    </dgm:pt>
    <dgm:pt modelId="{62252E89-0476-4EAE-9B58-9883EC52674F}" type="pres">
      <dgm:prSet presAssocID="{57A476C9-035A-4B4E-8F1B-AB3F43F4FBF1}" presName="outerComposite" presStyleCnt="0">
        <dgm:presLayoutVars>
          <dgm:chMax val="5"/>
          <dgm:dir/>
          <dgm:resizeHandles val="exact"/>
        </dgm:presLayoutVars>
      </dgm:prSet>
      <dgm:spPr/>
    </dgm:pt>
    <dgm:pt modelId="{86A4A6C8-EE3D-4C7D-86D0-8DD27E6E912A}" type="pres">
      <dgm:prSet presAssocID="{57A476C9-035A-4B4E-8F1B-AB3F43F4FBF1}" presName="dummyMaxCanvas" presStyleCnt="0">
        <dgm:presLayoutVars/>
      </dgm:prSet>
      <dgm:spPr/>
    </dgm:pt>
    <dgm:pt modelId="{F65BFA70-5B28-42B2-8EAB-1692F17F2BCD}" type="pres">
      <dgm:prSet presAssocID="{57A476C9-035A-4B4E-8F1B-AB3F43F4FBF1}" presName="FiveNodes_1" presStyleLbl="node1" presStyleIdx="0" presStyleCnt="5" custScaleX="103413" custLinFactNeighborX="-70512" custLinFactNeighborY="-3503">
        <dgm:presLayoutVars>
          <dgm:bulletEnabled val="1"/>
        </dgm:presLayoutVars>
      </dgm:prSet>
      <dgm:spPr/>
    </dgm:pt>
    <dgm:pt modelId="{C73857B4-89ED-48A0-93BE-66B8451E7751}" type="pres">
      <dgm:prSet presAssocID="{57A476C9-035A-4B4E-8F1B-AB3F43F4FBF1}" presName="FiveNodes_2" presStyleLbl="node1" presStyleIdx="1" presStyleCnt="5">
        <dgm:presLayoutVars>
          <dgm:bulletEnabled val="1"/>
        </dgm:presLayoutVars>
      </dgm:prSet>
      <dgm:spPr/>
    </dgm:pt>
    <dgm:pt modelId="{19803B0C-34B2-4013-BE71-EE0339A1804E}" type="pres">
      <dgm:prSet presAssocID="{57A476C9-035A-4B4E-8F1B-AB3F43F4FBF1}" presName="FiveNodes_3" presStyleLbl="node1" presStyleIdx="2" presStyleCnt="5">
        <dgm:presLayoutVars>
          <dgm:bulletEnabled val="1"/>
        </dgm:presLayoutVars>
      </dgm:prSet>
      <dgm:spPr/>
    </dgm:pt>
    <dgm:pt modelId="{8EE37A2B-4F8C-4D48-8B34-B0BD04E12CAA}" type="pres">
      <dgm:prSet presAssocID="{57A476C9-035A-4B4E-8F1B-AB3F43F4FBF1}" presName="FiveNodes_4" presStyleLbl="node1" presStyleIdx="3" presStyleCnt="5">
        <dgm:presLayoutVars>
          <dgm:bulletEnabled val="1"/>
        </dgm:presLayoutVars>
      </dgm:prSet>
      <dgm:spPr/>
    </dgm:pt>
    <dgm:pt modelId="{832B3BDF-E806-4779-BC9A-2B42ADC23622}" type="pres">
      <dgm:prSet presAssocID="{57A476C9-035A-4B4E-8F1B-AB3F43F4FBF1}" presName="FiveNodes_5" presStyleLbl="node1" presStyleIdx="4" presStyleCnt="5">
        <dgm:presLayoutVars>
          <dgm:bulletEnabled val="1"/>
        </dgm:presLayoutVars>
      </dgm:prSet>
      <dgm:spPr/>
    </dgm:pt>
    <dgm:pt modelId="{1DD0B940-13C5-4765-9425-2804138D0AC9}" type="pres">
      <dgm:prSet presAssocID="{57A476C9-035A-4B4E-8F1B-AB3F43F4FBF1}" presName="FiveConn_1-2" presStyleLbl="fgAccFollowNode1" presStyleIdx="0" presStyleCnt="4">
        <dgm:presLayoutVars>
          <dgm:bulletEnabled val="1"/>
        </dgm:presLayoutVars>
      </dgm:prSet>
      <dgm:spPr/>
    </dgm:pt>
    <dgm:pt modelId="{CBD74903-C780-4355-839D-078C9FE34735}" type="pres">
      <dgm:prSet presAssocID="{57A476C9-035A-4B4E-8F1B-AB3F43F4FBF1}" presName="FiveConn_2-3" presStyleLbl="fgAccFollowNode1" presStyleIdx="1" presStyleCnt="4">
        <dgm:presLayoutVars>
          <dgm:bulletEnabled val="1"/>
        </dgm:presLayoutVars>
      </dgm:prSet>
      <dgm:spPr/>
    </dgm:pt>
    <dgm:pt modelId="{ECE12175-87FD-435D-A168-22DCA3B8D26B}" type="pres">
      <dgm:prSet presAssocID="{57A476C9-035A-4B4E-8F1B-AB3F43F4FBF1}" presName="FiveConn_3-4" presStyleLbl="fgAccFollowNode1" presStyleIdx="2" presStyleCnt="4">
        <dgm:presLayoutVars>
          <dgm:bulletEnabled val="1"/>
        </dgm:presLayoutVars>
      </dgm:prSet>
      <dgm:spPr/>
    </dgm:pt>
    <dgm:pt modelId="{1F193048-280A-496E-9FB6-2324F0617594}" type="pres">
      <dgm:prSet presAssocID="{57A476C9-035A-4B4E-8F1B-AB3F43F4FBF1}" presName="FiveConn_4-5" presStyleLbl="fgAccFollowNode1" presStyleIdx="3" presStyleCnt="4">
        <dgm:presLayoutVars>
          <dgm:bulletEnabled val="1"/>
        </dgm:presLayoutVars>
      </dgm:prSet>
      <dgm:spPr/>
    </dgm:pt>
    <dgm:pt modelId="{0072DC5C-3372-453F-ADF7-7D7B49BAB883}" type="pres">
      <dgm:prSet presAssocID="{57A476C9-035A-4B4E-8F1B-AB3F43F4FBF1}" presName="FiveNodes_1_text" presStyleLbl="node1" presStyleIdx="4" presStyleCnt="5">
        <dgm:presLayoutVars>
          <dgm:bulletEnabled val="1"/>
        </dgm:presLayoutVars>
      </dgm:prSet>
      <dgm:spPr/>
    </dgm:pt>
    <dgm:pt modelId="{AFE30023-F650-4081-B158-6440274787A0}" type="pres">
      <dgm:prSet presAssocID="{57A476C9-035A-4B4E-8F1B-AB3F43F4FBF1}" presName="FiveNodes_2_text" presStyleLbl="node1" presStyleIdx="4" presStyleCnt="5">
        <dgm:presLayoutVars>
          <dgm:bulletEnabled val="1"/>
        </dgm:presLayoutVars>
      </dgm:prSet>
      <dgm:spPr/>
    </dgm:pt>
    <dgm:pt modelId="{B4BCE808-0162-42B8-AB4F-B5641E7858C7}" type="pres">
      <dgm:prSet presAssocID="{57A476C9-035A-4B4E-8F1B-AB3F43F4FBF1}" presName="FiveNodes_3_text" presStyleLbl="node1" presStyleIdx="4" presStyleCnt="5">
        <dgm:presLayoutVars>
          <dgm:bulletEnabled val="1"/>
        </dgm:presLayoutVars>
      </dgm:prSet>
      <dgm:spPr/>
    </dgm:pt>
    <dgm:pt modelId="{29DFEEBF-43A1-4AF2-B092-6EF21CFAA73C}" type="pres">
      <dgm:prSet presAssocID="{57A476C9-035A-4B4E-8F1B-AB3F43F4FBF1}" presName="FiveNodes_4_text" presStyleLbl="node1" presStyleIdx="4" presStyleCnt="5">
        <dgm:presLayoutVars>
          <dgm:bulletEnabled val="1"/>
        </dgm:presLayoutVars>
      </dgm:prSet>
      <dgm:spPr/>
    </dgm:pt>
    <dgm:pt modelId="{D98AF570-6EED-4560-850C-6FB6B838EB0F}" type="pres">
      <dgm:prSet presAssocID="{57A476C9-035A-4B4E-8F1B-AB3F43F4FBF1}" presName="FiveNodes_5_text" presStyleLbl="node1" presStyleIdx="4" presStyleCnt="5">
        <dgm:presLayoutVars>
          <dgm:bulletEnabled val="1"/>
        </dgm:presLayoutVars>
      </dgm:prSet>
      <dgm:spPr/>
    </dgm:pt>
  </dgm:ptLst>
  <dgm:cxnLst>
    <dgm:cxn modelId="{C9180B13-F361-4958-8B03-35ECEAD87E60}" type="presOf" srcId="{61F6A024-DB67-438A-864C-9C340AD4F5C5}" destId="{CBD74903-C780-4355-839D-078C9FE34735}" srcOrd="0" destOrd="0" presId="urn:microsoft.com/office/officeart/2005/8/layout/vProcess5"/>
    <dgm:cxn modelId="{49B70826-586D-49F4-BE55-A85D44D5C5F8}" type="presOf" srcId="{27741AB3-DA4A-463C-9B86-60760BB8C17C}" destId="{8EE37A2B-4F8C-4D48-8B34-B0BD04E12CAA}" srcOrd="0" destOrd="0" presId="urn:microsoft.com/office/officeart/2005/8/layout/vProcess5"/>
    <dgm:cxn modelId="{C69CAF5C-287A-437E-B6C2-311253103554}" type="presOf" srcId="{6F1FF715-78B3-48F2-B7F0-909EAB344801}" destId="{832B3BDF-E806-4779-BC9A-2B42ADC23622}" srcOrd="0" destOrd="0" presId="urn:microsoft.com/office/officeart/2005/8/layout/vProcess5"/>
    <dgm:cxn modelId="{49D7D96C-4CED-4302-B257-20052BF9EAD0}" srcId="{57A476C9-035A-4B4E-8F1B-AB3F43F4FBF1}" destId="{39C0BD51-DD82-4C11-9954-0B8A6A9EED6A}" srcOrd="1" destOrd="0" parTransId="{F885B569-383E-4BDE-990A-82BC3E90F0AF}" sibTransId="{61F6A024-DB67-438A-864C-9C340AD4F5C5}"/>
    <dgm:cxn modelId="{5921F86D-CCB8-473C-AB74-FBD382F9C68F}" srcId="{57A476C9-035A-4B4E-8F1B-AB3F43F4FBF1}" destId="{718571D4-7FFE-4198-99E2-D8410E7A451C}" srcOrd="0" destOrd="0" parTransId="{3D5AFF0A-8C20-42E5-BF0F-177E5749A830}" sibTransId="{BE40817F-A9C6-4130-BDDB-81611F21FA4D}"/>
    <dgm:cxn modelId="{1A461076-1A0F-4CDB-BAE5-9FA0CF340BEE}" type="presOf" srcId="{39C0BD51-DD82-4C11-9954-0B8A6A9EED6A}" destId="{AFE30023-F650-4081-B158-6440274787A0}" srcOrd="1" destOrd="0" presId="urn:microsoft.com/office/officeart/2005/8/layout/vProcess5"/>
    <dgm:cxn modelId="{29A27359-FE1F-4AAD-B728-B7A31604D6A3}" srcId="{57A476C9-035A-4B4E-8F1B-AB3F43F4FBF1}" destId="{6F1FF715-78B3-48F2-B7F0-909EAB344801}" srcOrd="4" destOrd="0" parTransId="{2E263F0A-3D76-42D6-A9AE-F311F41A15E9}" sibTransId="{548711DF-C218-445A-98B7-2B8B00783498}"/>
    <dgm:cxn modelId="{A7A0F679-809F-4526-86BA-3A26746008D8}" type="presOf" srcId="{BE40817F-A9C6-4130-BDDB-81611F21FA4D}" destId="{1DD0B940-13C5-4765-9425-2804138D0AC9}" srcOrd="0" destOrd="0" presId="urn:microsoft.com/office/officeart/2005/8/layout/vProcess5"/>
    <dgm:cxn modelId="{6658287C-E268-4C9C-9087-C337254E7260}" type="presOf" srcId="{D040B587-550B-438C-81A8-68779100B462}" destId="{B4BCE808-0162-42B8-AB4F-B5641E7858C7}" srcOrd="1" destOrd="0" presId="urn:microsoft.com/office/officeart/2005/8/layout/vProcess5"/>
    <dgm:cxn modelId="{2C16E67D-B620-48F6-B0E9-0BA10B1C4E01}" srcId="{57A476C9-035A-4B4E-8F1B-AB3F43F4FBF1}" destId="{D040B587-550B-438C-81A8-68779100B462}" srcOrd="2" destOrd="0" parTransId="{9A6A8753-DA16-41FF-A1DC-DC45595FDEBB}" sibTransId="{C40FAD3F-3662-4283-8304-E1772EBFE61A}"/>
    <dgm:cxn modelId="{3C05CE87-347A-4F1B-9A52-50F64753390E}" type="presOf" srcId="{718571D4-7FFE-4198-99E2-D8410E7A451C}" destId="{0072DC5C-3372-453F-ADF7-7D7B49BAB883}" srcOrd="1" destOrd="0" presId="urn:microsoft.com/office/officeart/2005/8/layout/vProcess5"/>
    <dgm:cxn modelId="{5F06F888-548D-4277-9317-4AEE477E0D12}" type="presOf" srcId="{39C0BD51-DD82-4C11-9954-0B8A6A9EED6A}" destId="{C73857B4-89ED-48A0-93BE-66B8451E7751}" srcOrd="0" destOrd="0" presId="urn:microsoft.com/office/officeart/2005/8/layout/vProcess5"/>
    <dgm:cxn modelId="{C1CD4DA7-0789-432B-BCDE-9ACE68426FD1}" type="presOf" srcId="{C40FAD3F-3662-4283-8304-E1772EBFE61A}" destId="{ECE12175-87FD-435D-A168-22DCA3B8D26B}" srcOrd="0" destOrd="0" presId="urn:microsoft.com/office/officeart/2005/8/layout/vProcess5"/>
    <dgm:cxn modelId="{ABA1AAB2-5F8C-4CB7-9535-32720EF76F68}" srcId="{57A476C9-035A-4B4E-8F1B-AB3F43F4FBF1}" destId="{27741AB3-DA4A-463C-9B86-60760BB8C17C}" srcOrd="3" destOrd="0" parTransId="{767D117B-455C-4896-BC0E-7ED1A269A0B7}" sibTransId="{4D6768B3-7CAF-451B-9E08-919CE5CDB339}"/>
    <dgm:cxn modelId="{C4D649B8-391E-443F-AE3D-A0DCB5DB1233}" type="presOf" srcId="{6F1FF715-78B3-48F2-B7F0-909EAB344801}" destId="{D98AF570-6EED-4560-850C-6FB6B838EB0F}" srcOrd="1" destOrd="0" presId="urn:microsoft.com/office/officeart/2005/8/layout/vProcess5"/>
    <dgm:cxn modelId="{59F577BA-0C48-4AA7-89D6-2D2616391CA5}" type="presOf" srcId="{27741AB3-DA4A-463C-9B86-60760BB8C17C}" destId="{29DFEEBF-43A1-4AF2-B092-6EF21CFAA73C}" srcOrd="1" destOrd="0" presId="urn:microsoft.com/office/officeart/2005/8/layout/vProcess5"/>
    <dgm:cxn modelId="{246BE3C4-E6D2-488D-B7C5-5AFDA09641B3}" type="presOf" srcId="{57A476C9-035A-4B4E-8F1B-AB3F43F4FBF1}" destId="{62252E89-0476-4EAE-9B58-9883EC52674F}" srcOrd="0" destOrd="0" presId="urn:microsoft.com/office/officeart/2005/8/layout/vProcess5"/>
    <dgm:cxn modelId="{FD0DF5CB-B231-487D-93B5-8DDE4BDB3D1B}" type="presOf" srcId="{4D6768B3-7CAF-451B-9E08-919CE5CDB339}" destId="{1F193048-280A-496E-9FB6-2324F0617594}" srcOrd="0" destOrd="0" presId="urn:microsoft.com/office/officeart/2005/8/layout/vProcess5"/>
    <dgm:cxn modelId="{AD1DBED9-854B-485C-B7E2-7839EA0BDA35}" type="presOf" srcId="{D040B587-550B-438C-81A8-68779100B462}" destId="{19803B0C-34B2-4013-BE71-EE0339A1804E}" srcOrd="0" destOrd="0" presId="urn:microsoft.com/office/officeart/2005/8/layout/vProcess5"/>
    <dgm:cxn modelId="{DAB1BFF3-5655-43B0-8DBA-58BAB3FB5A73}" type="presOf" srcId="{718571D4-7FFE-4198-99E2-D8410E7A451C}" destId="{F65BFA70-5B28-42B2-8EAB-1692F17F2BCD}" srcOrd="0" destOrd="0" presId="urn:microsoft.com/office/officeart/2005/8/layout/vProcess5"/>
    <dgm:cxn modelId="{73540385-5051-45B8-B97A-E14676675E2B}" type="presParOf" srcId="{62252E89-0476-4EAE-9B58-9883EC52674F}" destId="{86A4A6C8-EE3D-4C7D-86D0-8DD27E6E912A}" srcOrd="0" destOrd="0" presId="urn:microsoft.com/office/officeart/2005/8/layout/vProcess5"/>
    <dgm:cxn modelId="{092EAA85-416B-4B5D-A814-CA1447FDB0B5}" type="presParOf" srcId="{62252E89-0476-4EAE-9B58-9883EC52674F}" destId="{F65BFA70-5B28-42B2-8EAB-1692F17F2BCD}" srcOrd="1" destOrd="0" presId="urn:microsoft.com/office/officeart/2005/8/layout/vProcess5"/>
    <dgm:cxn modelId="{CA803270-6808-4D85-AC53-7B0D08DD0C25}" type="presParOf" srcId="{62252E89-0476-4EAE-9B58-9883EC52674F}" destId="{C73857B4-89ED-48A0-93BE-66B8451E7751}" srcOrd="2" destOrd="0" presId="urn:microsoft.com/office/officeart/2005/8/layout/vProcess5"/>
    <dgm:cxn modelId="{2F152898-B650-486A-8516-13881E11D276}" type="presParOf" srcId="{62252E89-0476-4EAE-9B58-9883EC52674F}" destId="{19803B0C-34B2-4013-BE71-EE0339A1804E}" srcOrd="3" destOrd="0" presId="urn:microsoft.com/office/officeart/2005/8/layout/vProcess5"/>
    <dgm:cxn modelId="{59C5483F-BD5D-4714-ACD5-8B3041D95871}" type="presParOf" srcId="{62252E89-0476-4EAE-9B58-9883EC52674F}" destId="{8EE37A2B-4F8C-4D48-8B34-B0BD04E12CAA}" srcOrd="4" destOrd="0" presId="urn:microsoft.com/office/officeart/2005/8/layout/vProcess5"/>
    <dgm:cxn modelId="{F7D17693-08CA-42D2-8E01-BBFC5F651006}" type="presParOf" srcId="{62252E89-0476-4EAE-9B58-9883EC52674F}" destId="{832B3BDF-E806-4779-BC9A-2B42ADC23622}" srcOrd="5" destOrd="0" presId="urn:microsoft.com/office/officeart/2005/8/layout/vProcess5"/>
    <dgm:cxn modelId="{6CFF6F22-C15C-4A17-AFA4-6E1ADB6CC724}" type="presParOf" srcId="{62252E89-0476-4EAE-9B58-9883EC52674F}" destId="{1DD0B940-13C5-4765-9425-2804138D0AC9}" srcOrd="6" destOrd="0" presId="urn:microsoft.com/office/officeart/2005/8/layout/vProcess5"/>
    <dgm:cxn modelId="{73AE0D92-0A2A-45AA-86FF-F03D810D63E3}" type="presParOf" srcId="{62252E89-0476-4EAE-9B58-9883EC52674F}" destId="{CBD74903-C780-4355-839D-078C9FE34735}" srcOrd="7" destOrd="0" presId="urn:microsoft.com/office/officeart/2005/8/layout/vProcess5"/>
    <dgm:cxn modelId="{950D8110-CA79-4F82-ACC6-C66711134D16}" type="presParOf" srcId="{62252E89-0476-4EAE-9B58-9883EC52674F}" destId="{ECE12175-87FD-435D-A168-22DCA3B8D26B}" srcOrd="8" destOrd="0" presId="urn:microsoft.com/office/officeart/2005/8/layout/vProcess5"/>
    <dgm:cxn modelId="{2DC1B6E1-936B-40C2-834B-5DB7D498177F}" type="presParOf" srcId="{62252E89-0476-4EAE-9B58-9883EC52674F}" destId="{1F193048-280A-496E-9FB6-2324F0617594}" srcOrd="9" destOrd="0" presId="urn:microsoft.com/office/officeart/2005/8/layout/vProcess5"/>
    <dgm:cxn modelId="{5232985B-92BB-4440-B3C7-7BFB02DC0706}" type="presParOf" srcId="{62252E89-0476-4EAE-9B58-9883EC52674F}" destId="{0072DC5C-3372-453F-ADF7-7D7B49BAB883}" srcOrd="10" destOrd="0" presId="urn:microsoft.com/office/officeart/2005/8/layout/vProcess5"/>
    <dgm:cxn modelId="{CDEC0FEF-24D1-4218-9B0D-35CD13F0A280}" type="presParOf" srcId="{62252E89-0476-4EAE-9B58-9883EC52674F}" destId="{AFE30023-F650-4081-B158-6440274787A0}" srcOrd="11" destOrd="0" presId="urn:microsoft.com/office/officeart/2005/8/layout/vProcess5"/>
    <dgm:cxn modelId="{15204509-A4CB-4B8C-8EA5-DD07DE717575}" type="presParOf" srcId="{62252E89-0476-4EAE-9B58-9883EC52674F}" destId="{B4BCE808-0162-42B8-AB4F-B5641E7858C7}" srcOrd="12" destOrd="0" presId="urn:microsoft.com/office/officeart/2005/8/layout/vProcess5"/>
    <dgm:cxn modelId="{FE33CFA1-E123-4343-9C7B-CBD8143AC2C0}" type="presParOf" srcId="{62252E89-0476-4EAE-9B58-9883EC52674F}" destId="{29DFEEBF-43A1-4AF2-B092-6EF21CFAA73C}" srcOrd="13" destOrd="0" presId="urn:microsoft.com/office/officeart/2005/8/layout/vProcess5"/>
    <dgm:cxn modelId="{FD6A3AAC-653C-401D-A1B5-C7C66A89E818}" type="presParOf" srcId="{62252E89-0476-4EAE-9B58-9883EC52674F}" destId="{D98AF570-6EED-4560-850C-6FB6B838EB0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AFBBDE-9A42-4B18-9494-D0B290F83FE9}" type="doc">
      <dgm:prSet loTypeId="urn:microsoft.com/office/officeart/2016/7/layout/VerticalSolidActionList" loCatId="List" qsTypeId="urn:microsoft.com/office/officeart/2005/8/quickstyle/simple2" qsCatId="simple" csTypeId="urn:microsoft.com/office/officeart/2005/8/colors/colorful1" csCatId="colorful" phldr="1"/>
      <dgm:spPr/>
      <dgm:t>
        <a:bodyPr/>
        <a:lstStyle/>
        <a:p>
          <a:endParaRPr lang="en-US"/>
        </a:p>
      </dgm:t>
    </dgm:pt>
    <dgm:pt modelId="{9283F76F-8097-4719-BECC-004F443F02FA}">
      <dgm:prSet/>
      <dgm:spPr/>
      <dgm:t>
        <a:bodyPr/>
        <a:lstStyle/>
        <a:p>
          <a:r>
            <a:rPr lang="en-US"/>
            <a:t>Think</a:t>
          </a:r>
        </a:p>
      </dgm:t>
    </dgm:pt>
    <dgm:pt modelId="{BA4B112E-74F6-4C7D-9776-9CE254CDDB1D}" type="parTrans" cxnId="{83405592-542D-4281-A59A-8A39BBCC353D}">
      <dgm:prSet/>
      <dgm:spPr/>
      <dgm:t>
        <a:bodyPr/>
        <a:lstStyle/>
        <a:p>
          <a:endParaRPr lang="en-US"/>
        </a:p>
      </dgm:t>
    </dgm:pt>
    <dgm:pt modelId="{DEF4432C-1A1C-488F-AAD6-CBE96160F216}" type="sibTrans" cxnId="{83405592-542D-4281-A59A-8A39BBCC353D}">
      <dgm:prSet/>
      <dgm:spPr/>
      <dgm:t>
        <a:bodyPr/>
        <a:lstStyle/>
        <a:p>
          <a:endParaRPr lang="en-US"/>
        </a:p>
      </dgm:t>
    </dgm:pt>
    <dgm:pt modelId="{56EFF0ED-20AE-4DAE-9D9B-A9F49C117656}">
      <dgm:prSet custT="1"/>
      <dgm:spPr/>
      <dgm:t>
        <a:bodyPr/>
        <a:lstStyle/>
        <a:p>
          <a:r>
            <a:rPr lang="en-US" sz="2400"/>
            <a:t>Think of a student in your class who has an IEP or disability and/or is struggling in a certain area.</a:t>
          </a:r>
        </a:p>
      </dgm:t>
    </dgm:pt>
    <dgm:pt modelId="{4B809227-F489-41BB-8F9F-7BC64832BEE3}" type="parTrans" cxnId="{206966B4-AC74-434C-B797-BB156B0E4DDA}">
      <dgm:prSet/>
      <dgm:spPr/>
      <dgm:t>
        <a:bodyPr/>
        <a:lstStyle/>
        <a:p>
          <a:endParaRPr lang="en-US"/>
        </a:p>
      </dgm:t>
    </dgm:pt>
    <dgm:pt modelId="{56142EBD-083A-4EA0-AD2A-8980F012D26D}" type="sibTrans" cxnId="{206966B4-AC74-434C-B797-BB156B0E4DDA}">
      <dgm:prSet/>
      <dgm:spPr/>
      <dgm:t>
        <a:bodyPr/>
        <a:lstStyle/>
        <a:p>
          <a:endParaRPr lang="en-US"/>
        </a:p>
      </dgm:t>
    </dgm:pt>
    <dgm:pt modelId="{26ABE8F2-9150-42E5-9843-E5925827D382}">
      <dgm:prSet/>
      <dgm:spPr/>
      <dgm:t>
        <a:bodyPr/>
        <a:lstStyle/>
        <a:p>
          <a:r>
            <a:rPr lang="en-US"/>
            <a:t>Use</a:t>
          </a:r>
        </a:p>
      </dgm:t>
    </dgm:pt>
    <dgm:pt modelId="{A9E6F728-BEDC-4727-A85E-30CE7326588C}" type="parTrans" cxnId="{D8D1EB11-B7C5-4D19-8258-912FE1646A5A}">
      <dgm:prSet/>
      <dgm:spPr/>
      <dgm:t>
        <a:bodyPr/>
        <a:lstStyle/>
        <a:p>
          <a:endParaRPr lang="en-US"/>
        </a:p>
      </dgm:t>
    </dgm:pt>
    <dgm:pt modelId="{7BC36594-E63C-494C-8C2F-A83225D56F0E}" type="sibTrans" cxnId="{D8D1EB11-B7C5-4D19-8258-912FE1646A5A}">
      <dgm:prSet/>
      <dgm:spPr/>
      <dgm:t>
        <a:bodyPr/>
        <a:lstStyle/>
        <a:p>
          <a:endParaRPr lang="en-US"/>
        </a:p>
      </dgm:t>
    </dgm:pt>
    <dgm:pt modelId="{D53FDD2C-5570-4237-A159-4868BDBC60AA}">
      <dgm:prSet custT="1"/>
      <dgm:spPr/>
      <dgm:t>
        <a:bodyPr/>
        <a:lstStyle/>
        <a:p>
          <a:r>
            <a:rPr lang="en-US" sz="2400"/>
            <a:t>Use the </a:t>
          </a:r>
          <a:r>
            <a:rPr lang="en-US" sz="2400" b="1"/>
            <a:t>Collaboration Plan: Five-Step Process handout </a:t>
          </a:r>
          <a:r>
            <a:rPr lang="en-US" sz="2400"/>
            <a:t>to plan how you will collaborate with your colleagues.</a:t>
          </a:r>
        </a:p>
      </dgm:t>
    </dgm:pt>
    <dgm:pt modelId="{94090FF1-ACCE-4097-9DA4-42CBB8759BB5}" type="parTrans" cxnId="{3CEF4791-EC47-4514-B12A-3CF181C50A58}">
      <dgm:prSet/>
      <dgm:spPr/>
      <dgm:t>
        <a:bodyPr/>
        <a:lstStyle/>
        <a:p>
          <a:endParaRPr lang="en-US"/>
        </a:p>
      </dgm:t>
    </dgm:pt>
    <dgm:pt modelId="{6A1CAE5F-D012-4EF1-9C9F-33872F59ED9D}" type="sibTrans" cxnId="{3CEF4791-EC47-4514-B12A-3CF181C50A58}">
      <dgm:prSet/>
      <dgm:spPr/>
      <dgm:t>
        <a:bodyPr/>
        <a:lstStyle/>
        <a:p>
          <a:endParaRPr lang="en-US"/>
        </a:p>
      </dgm:t>
    </dgm:pt>
    <dgm:pt modelId="{D9903508-C4BC-487C-BC64-72FAFDF02B65}">
      <dgm:prSet/>
      <dgm:spPr/>
      <dgm:t>
        <a:bodyPr/>
        <a:lstStyle/>
        <a:p>
          <a:r>
            <a:rPr lang="en-US"/>
            <a:t>Consider</a:t>
          </a:r>
        </a:p>
      </dgm:t>
    </dgm:pt>
    <dgm:pt modelId="{2BDA3E9C-BF76-4F64-B24F-3A1A331E641F}" type="parTrans" cxnId="{DDF7E1A7-E818-474F-9EC4-656F4E6E2418}">
      <dgm:prSet/>
      <dgm:spPr/>
      <dgm:t>
        <a:bodyPr/>
        <a:lstStyle/>
        <a:p>
          <a:endParaRPr lang="en-US"/>
        </a:p>
      </dgm:t>
    </dgm:pt>
    <dgm:pt modelId="{90C5760E-0C24-4A7A-A3FD-7D019F89CD82}" type="sibTrans" cxnId="{DDF7E1A7-E818-474F-9EC4-656F4E6E2418}">
      <dgm:prSet/>
      <dgm:spPr/>
      <dgm:t>
        <a:bodyPr/>
        <a:lstStyle/>
        <a:p>
          <a:endParaRPr lang="en-US"/>
        </a:p>
      </dgm:t>
    </dgm:pt>
    <dgm:pt modelId="{350C3AF3-4E4A-4171-8D8E-88CAF7141C7B}">
      <dgm:prSet custT="1"/>
      <dgm:spPr/>
      <dgm:t>
        <a:bodyPr/>
        <a:lstStyle/>
        <a:p>
          <a:r>
            <a:rPr lang="en-US" sz="2400"/>
            <a:t>Make sure to consider potential barriers and how to overcome them.</a:t>
          </a:r>
        </a:p>
      </dgm:t>
    </dgm:pt>
    <dgm:pt modelId="{64DAD28A-CDC2-4801-8F48-7F139C067324}" type="parTrans" cxnId="{29799840-6858-4D20-8F53-D3682C2B263D}">
      <dgm:prSet/>
      <dgm:spPr/>
      <dgm:t>
        <a:bodyPr/>
        <a:lstStyle/>
        <a:p>
          <a:endParaRPr lang="en-US"/>
        </a:p>
      </dgm:t>
    </dgm:pt>
    <dgm:pt modelId="{1BCF86B9-AF66-4E50-AFD5-EAAE2E3626E0}" type="sibTrans" cxnId="{29799840-6858-4D20-8F53-D3682C2B263D}">
      <dgm:prSet/>
      <dgm:spPr/>
      <dgm:t>
        <a:bodyPr/>
        <a:lstStyle/>
        <a:p>
          <a:endParaRPr lang="en-US"/>
        </a:p>
      </dgm:t>
    </dgm:pt>
    <dgm:pt modelId="{AD94D54E-3552-4EC6-919C-7003032C1512}" type="pres">
      <dgm:prSet presAssocID="{75AFBBDE-9A42-4B18-9494-D0B290F83FE9}" presName="Name0" presStyleCnt="0">
        <dgm:presLayoutVars>
          <dgm:dir/>
          <dgm:animLvl val="lvl"/>
          <dgm:resizeHandles val="exact"/>
        </dgm:presLayoutVars>
      </dgm:prSet>
      <dgm:spPr/>
    </dgm:pt>
    <dgm:pt modelId="{474E5A9B-C682-4BDE-850E-15021583B94A}" type="pres">
      <dgm:prSet presAssocID="{9283F76F-8097-4719-BECC-004F443F02FA}" presName="linNode" presStyleCnt="0"/>
      <dgm:spPr/>
    </dgm:pt>
    <dgm:pt modelId="{D11C3190-8704-4942-ADA6-9A767FAB2E09}" type="pres">
      <dgm:prSet presAssocID="{9283F76F-8097-4719-BECC-004F443F02FA}" presName="parentText" presStyleLbl="alignNode1" presStyleIdx="0" presStyleCnt="3">
        <dgm:presLayoutVars>
          <dgm:chMax val="1"/>
          <dgm:bulletEnabled/>
        </dgm:presLayoutVars>
      </dgm:prSet>
      <dgm:spPr/>
    </dgm:pt>
    <dgm:pt modelId="{994E7EB3-101F-404A-AD09-63C11BA2D080}" type="pres">
      <dgm:prSet presAssocID="{9283F76F-8097-4719-BECC-004F443F02FA}" presName="descendantText" presStyleLbl="alignAccFollowNode1" presStyleIdx="0" presStyleCnt="3">
        <dgm:presLayoutVars>
          <dgm:bulletEnabled/>
        </dgm:presLayoutVars>
      </dgm:prSet>
      <dgm:spPr/>
    </dgm:pt>
    <dgm:pt modelId="{866106B2-BBCE-4613-8749-C350DC3DF4AE}" type="pres">
      <dgm:prSet presAssocID="{DEF4432C-1A1C-488F-AAD6-CBE96160F216}" presName="sp" presStyleCnt="0"/>
      <dgm:spPr/>
    </dgm:pt>
    <dgm:pt modelId="{CE968CB6-0448-46F3-92DC-62E97A887557}" type="pres">
      <dgm:prSet presAssocID="{26ABE8F2-9150-42E5-9843-E5925827D382}" presName="linNode" presStyleCnt="0"/>
      <dgm:spPr/>
    </dgm:pt>
    <dgm:pt modelId="{950CB578-A848-421A-A622-F66F48159BE6}" type="pres">
      <dgm:prSet presAssocID="{26ABE8F2-9150-42E5-9843-E5925827D382}" presName="parentText" presStyleLbl="alignNode1" presStyleIdx="1" presStyleCnt="3">
        <dgm:presLayoutVars>
          <dgm:chMax val="1"/>
          <dgm:bulletEnabled/>
        </dgm:presLayoutVars>
      </dgm:prSet>
      <dgm:spPr/>
    </dgm:pt>
    <dgm:pt modelId="{9BDF7566-1771-4A8F-BC7F-70AF878DB101}" type="pres">
      <dgm:prSet presAssocID="{26ABE8F2-9150-42E5-9843-E5925827D382}" presName="descendantText" presStyleLbl="alignAccFollowNode1" presStyleIdx="1" presStyleCnt="3">
        <dgm:presLayoutVars>
          <dgm:bulletEnabled/>
        </dgm:presLayoutVars>
      </dgm:prSet>
      <dgm:spPr/>
    </dgm:pt>
    <dgm:pt modelId="{E3A1DEBA-CE3B-4E8C-9CBE-39355ACB485E}" type="pres">
      <dgm:prSet presAssocID="{7BC36594-E63C-494C-8C2F-A83225D56F0E}" presName="sp" presStyleCnt="0"/>
      <dgm:spPr/>
    </dgm:pt>
    <dgm:pt modelId="{013EB70B-65A5-481F-B111-30D53C8FA630}" type="pres">
      <dgm:prSet presAssocID="{D9903508-C4BC-487C-BC64-72FAFDF02B65}" presName="linNode" presStyleCnt="0"/>
      <dgm:spPr/>
    </dgm:pt>
    <dgm:pt modelId="{835B3905-539C-43C8-A1F7-BB281B6466FF}" type="pres">
      <dgm:prSet presAssocID="{D9903508-C4BC-487C-BC64-72FAFDF02B65}" presName="parentText" presStyleLbl="alignNode1" presStyleIdx="2" presStyleCnt="3">
        <dgm:presLayoutVars>
          <dgm:chMax val="1"/>
          <dgm:bulletEnabled/>
        </dgm:presLayoutVars>
      </dgm:prSet>
      <dgm:spPr/>
    </dgm:pt>
    <dgm:pt modelId="{019B6BE7-DF99-4EE2-A3D2-972AB531FE85}" type="pres">
      <dgm:prSet presAssocID="{D9903508-C4BC-487C-BC64-72FAFDF02B65}" presName="descendantText" presStyleLbl="alignAccFollowNode1" presStyleIdx="2" presStyleCnt="3">
        <dgm:presLayoutVars>
          <dgm:bulletEnabled/>
        </dgm:presLayoutVars>
      </dgm:prSet>
      <dgm:spPr/>
    </dgm:pt>
  </dgm:ptLst>
  <dgm:cxnLst>
    <dgm:cxn modelId="{E4EE4205-4EC5-4A90-97E8-8D204B383E23}" type="presOf" srcId="{9283F76F-8097-4719-BECC-004F443F02FA}" destId="{D11C3190-8704-4942-ADA6-9A767FAB2E09}" srcOrd="0" destOrd="0" presId="urn:microsoft.com/office/officeart/2016/7/layout/VerticalSolidActionList"/>
    <dgm:cxn modelId="{38757D0A-B696-4884-9E67-CAAFD4F00315}" type="presOf" srcId="{56EFF0ED-20AE-4DAE-9D9B-A9F49C117656}" destId="{994E7EB3-101F-404A-AD09-63C11BA2D080}" srcOrd="0" destOrd="0" presId="urn:microsoft.com/office/officeart/2016/7/layout/VerticalSolidActionList"/>
    <dgm:cxn modelId="{D8D1EB11-B7C5-4D19-8258-912FE1646A5A}" srcId="{75AFBBDE-9A42-4B18-9494-D0B290F83FE9}" destId="{26ABE8F2-9150-42E5-9843-E5925827D382}" srcOrd="1" destOrd="0" parTransId="{A9E6F728-BEDC-4727-A85E-30CE7326588C}" sibTransId="{7BC36594-E63C-494C-8C2F-A83225D56F0E}"/>
    <dgm:cxn modelId="{05D49315-146C-4702-BC6C-033E246D30A3}" type="presOf" srcId="{75AFBBDE-9A42-4B18-9494-D0B290F83FE9}" destId="{AD94D54E-3552-4EC6-919C-7003032C1512}" srcOrd="0" destOrd="0" presId="urn:microsoft.com/office/officeart/2016/7/layout/VerticalSolidActionList"/>
    <dgm:cxn modelId="{29799840-6858-4D20-8F53-D3682C2B263D}" srcId="{D9903508-C4BC-487C-BC64-72FAFDF02B65}" destId="{350C3AF3-4E4A-4171-8D8E-88CAF7141C7B}" srcOrd="0" destOrd="0" parTransId="{64DAD28A-CDC2-4801-8F48-7F139C067324}" sibTransId="{1BCF86B9-AF66-4E50-AFD5-EAAE2E3626E0}"/>
    <dgm:cxn modelId="{C3AC266F-8AB4-4322-9B2F-98DAA1A4FE0E}" type="presOf" srcId="{350C3AF3-4E4A-4171-8D8E-88CAF7141C7B}" destId="{019B6BE7-DF99-4EE2-A3D2-972AB531FE85}" srcOrd="0" destOrd="0" presId="urn:microsoft.com/office/officeart/2016/7/layout/VerticalSolidActionList"/>
    <dgm:cxn modelId="{062C4453-0A19-473D-9723-F009404E35DD}" type="presOf" srcId="{D53FDD2C-5570-4237-A159-4868BDBC60AA}" destId="{9BDF7566-1771-4A8F-BC7F-70AF878DB101}" srcOrd="0" destOrd="0" presId="urn:microsoft.com/office/officeart/2016/7/layout/VerticalSolidActionList"/>
    <dgm:cxn modelId="{D8064581-9198-4FBC-91DD-252A5A647ED4}" type="presOf" srcId="{D9903508-C4BC-487C-BC64-72FAFDF02B65}" destId="{835B3905-539C-43C8-A1F7-BB281B6466FF}" srcOrd="0" destOrd="0" presId="urn:microsoft.com/office/officeart/2016/7/layout/VerticalSolidActionList"/>
    <dgm:cxn modelId="{CC513B82-7B8F-4DE0-BAC3-BF0D1ECEBA39}" type="presOf" srcId="{26ABE8F2-9150-42E5-9843-E5925827D382}" destId="{950CB578-A848-421A-A622-F66F48159BE6}" srcOrd="0" destOrd="0" presId="urn:microsoft.com/office/officeart/2016/7/layout/VerticalSolidActionList"/>
    <dgm:cxn modelId="{3CEF4791-EC47-4514-B12A-3CF181C50A58}" srcId="{26ABE8F2-9150-42E5-9843-E5925827D382}" destId="{D53FDD2C-5570-4237-A159-4868BDBC60AA}" srcOrd="0" destOrd="0" parTransId="{94090FF1-ACCE-4097-9DA4-42CBB8759BB5}" sibTransId="{6A1CAE5F-D012-4EF1-9C9F-33872F59ED9D}"/>
    <dgm:cxn modelId="{83405592-542D-4281-A59A-8A39BBCC353D}" srcId="{75AFBBDE-9A42-4B18-9494-D0B290F83FE9}" destId="{9283F76F-8097-4719-BECC-004F443F02FA}" srcOrd="0" destOrd="0" parTransId="{BA4B112E-74F6-4C7D-9776-9CE254CDDB1D}" sibTransId="{DEF4432C-1A1C-488F-AAD6-CBE96160F216}"/>
    <dgm:cxn modelId="{DDF7E1A7-E818-474F-9EC4-656F4E6E2418}" srcId="{75AFBBDE-9A42-4B18-9494-D0B290F83FE9}" destId="{D9903508-C4BC-487C-BC64-72FAFDF02B65}" srcOrd="2" destOrd="0" parTransId="{2BDA3E9C-BF76-4F64-B24F-3A1A331E641F}" sibTransId="{90C5760E-0C24-4A7A-A3FD-7D019F89CD82}"/>
    <dgm:cxn modelId="{206966B4-AC74-434C-B797-BB156B0E4DDA}" srcId="{9283F76F-8097-4719-BECC-004F443F02FA}" destId="{56EFF0ED-20AE-4DAE-9D9B-A9F49C117656}" srcOrd="0" destOrd="0" parTransId="{4B809227-F489-41BB-8F9F-7BC64832BEE3}" sibTransId="{56142EBD-083A-4EA0-AD2A-8980F012D26D}"/>
    <dgm:cxn modelId="{97A35E24-4397-473F-8806-E8C985C0A76A}" type="presParOf" srcId="{AD94D54E-3552-4EC6-919C-7003032C1512}" destId="{474E5A9B-C682-4BDE-850E-15021583B94A}" srcOrd="0" destOrd="0" presId="urn:microsoft.com/office/officeart/2016/7/layout/VerticalSolidActionList"/>
    <dgm:cxn modelId="{CE95D20A-22DC-460F-8FE1-3B5AE68EC3AD}" type="presParOf" srcId="{474E5A9B-C682-4BDE-850E-15021583B94A}" destId="{D11C3190-8704-4942-ADA6-9A767FAB2E09}" srcOrd="0" destOrd="0" presId="urn:microsoft.com/office/officeart/2016/7/layout/VerticalSolidActionList"/>
    <dgm:cxn modelId="{8D57F42B-9647-488F-AF16-E08425A6AB44}" type="presParOf" srcId="{474E5A9B-C682-4BDE-850E-15021583B94A}" destId="{994E7EB3-101F-404A-AD09-63C11BA2D080}" srcOrd="1" destOrd="0" presId="urn:microsoft.com/office/officeart/2016/7/layout/VerticalSolidActionList"/>
    <dgm:cxn modelId="{7B5DBCAB-6D99-4B0A-B000-1789A119AB93}" type="presParOf" srcId="{AD94D54E-3552-4EC6-919C-7003032C1512}" destId="{866106B2-BBCE-4613-8749-C350DC3DF4AE}" srcOrd="1" destOrd="0" presId="urn:microsoft.com/office/officeart/2016/7/layout/VerticalSolidActionList"/>
    <dgm:cxn modelId="{67962CDE-CE94-4E84-BACA-9B80317A5BB4}" type="presParOf" srcId="{AD94D54E-3552-4EC6-919C-7003032C1512}" destId="{CE968CB6-0448-46F3-92DC-62E97A887557}" srcOrd="2" destOrd="0" presId="urn:microsoft.com/office/officeart/2016/7/layout/VerticalSolidActionList"/>
    <dgm:cxn modelId="{62ED0B5E-156F-40A0-95C0-C08ACE14CF44}" type="presParOf" srcId="{CE968CB6-0448-46F3-92DC-62E97A887557}" destId="{950CB578-A848-421A-A622-F66F48159BE6}" srcOrd="0" destOrd="0" presId="urn:microsoft.com/office/officeart/2016/7/layout/VerticalSolidActionList"/>
    <dgm:cxn modelId="{A9283C67-52D2-444B-8E2A-A3982A1B7F5B}" type="presParOf" srcId="{CE968CB6-0448-46F3-92DC-62E97A887557}" destId="{9BDF7566-1771-4A8F-BC7F-70AF878DB101}" srcOrd="1" destOrd="0" presId="urn:microsoft.com/office/officeart/2016/7/layout/VerticalSolidActionList"/>
    <dgm:cxn modelId="{9E1FB23F-2B2C-4759-9348-98D29D0FDD8B}" type="presParOf" srcId="{AD94D54E-3552-4EC6-919C-7003032C1512}" destId="{E3A1DEBA-CE3B-4E8C-9CBE-39355ACB485E}" srcOrd="3" destOrd="0" presId="urn:microsoft.com/office/officeart/2016/7/layout/VerticalSolidActionList"/>
    <dgm:cxn modelId="{BEA46772-21A6-4AC0-BAB1-B613C0ED6723}" type="presParOf" srcId="{AD94D54E-3552-4EC6-919C-7003032C1512}" destId="{013EB70B-65A5-481F-B111-30D53C8FA630}" srcOrd="4" destOrd="0" presId="urn:microsoft.com/office/officeart/2016/7/layout/VerticalSolidActionList"/>
    <dgm:cxn modelId="{86A8DBBC-9413-41B8-BF7D-AD9EE33D70FF}" type="presParOf" srcId="{013EB70B-65A5-481F-B111-30D53C8FA630}" destId="{835B3905-539C-43C8-A1F7-BB281B6466FF}" srcOrd="0" destOrd="0" presId="urn:microsoft.com/office/officeart/2016/7/layout/VerticalSolidActionList"/>
    <dgm:cxn modelId="{30D3404F-2AF5-489A-98B1-56343F4945D6}" type="presParOf" srcId="{013EB70B-65A5-481F-B111-30D53C8FA630}" destId="{019B6BE7-DF99-4EE2-A3D2-972AB531FE8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3A456A-13D3-4F27-AD2C-380671A44694}"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A0DF58BA-E16C-4259-BDD8-33B23DEF0016}">
      <dgm:prSet phldrT="[Text]" custT="1"/>
      <dgm:spPr/>
      <dgm:t>
        <a:bodyPr/>
        <a:lstStyle/>
        <a:p>
          <a:r>
            <a:rPr lang="en-US" sz="2800"/>
            <a:t>Student development and learning</a:t>
          </a:r>
        </a:p>
      </dgm:t>
    </dgm:pt>
    <dgm:pt modelId="{9D83402F-9661-4EE0-A889-F6741C07CFE2}" type="parTrans" cxnId="{D07C7295-3738-4D24-95A1-6976FAF087EE}">
      <dgm:prSet/>
      <dgm:spPr/>
      <dgm:t>
        <a:bodyPr/>
        <a:lstStyle/>
        <a:p>
          <a:endParaRPr lang="en-US"/>
        </a:p>
      </dgm:t>
    </dgm:pt>
    <dgm:pt modelId="{50D631E6-357A-407D-8E8E-C7A43C3E8BC4}" type="sibTrans" cxnId="{D07C7295-3738-4D24-95A1-6976FAF087EE}">
      <dgm:prSet/>
      <dgm:spPr/>
      <dgm:t>
        <a:bodyPr/>
        <a:lstStyle/>
        <a:p>
          <a:endParaRPr lang="en-US"/>
        </a:p>
      </dgm:t>
    </dgm:pt>
    <dgm:pt modelId="{94D9FA40-1A7D-47DB-BE55-B87D45925037}">
      <dgm:prSet custT="1"/>
      <dgm:spPr/>
      <dgm:t>
        <a:bodyPr/>
        <a:lstStyle/>
        <a:p>
          <a:r>
            <a:rPr lang="en-US" sz="2800"/>
            <a:t>Challenges </a:t>
          </a:r>
        </a:p>
      </dgm:t>
    </dgm:pt>
    <dgm:pt modelId="{0558ED80-C215-4AAF-8436-222DFF27F8C2}" type="parTrans" cxnId="{7F71FBEC-74F9-4991-938D-372DA3A6A04D}">
      <dgm:prSet/>
      <dgm:spPr/>
      <dgm:t>
        <a:bodyPr/>
        <a:lstStyle/>
        <a:p>
          <a:endParaRPr lang="en-US"/>
        </a:p>
      </dgm:t>
    </dgm:pt>
    <dgm:pt modelId="{BD8D56DF-5608-4EFD-91FF-0EDA8ADA497D}" type="sibTrans" cxnId="{7F71FBEC-74F9-4991-938D-372DA3A6A04D}">
      <dgm:prSet/>
      <dgm:spPr/>
      <dgm:t>
        <a:bodyPr/>
        <a:lstStyle/>
        <a:p>
          <a:endParaRPr lang="en-US"/>
        </a:p>
      </dgm:t>
    </dgm:pt>
    <dgm:pt modelId="{CB755C49-006C-4E6D-84B0-93CC066CA86F}">
      <dgm:prSet custT="1"/>
      <dgm:spPr/>
      <dgm:t>
        <a:bodyPr/>
        <a:lstStyle/>
        <a:p>
          <a:r>
            <a:rPr lang="en-US" sz="2800"/>
            <a:t>Successes </a:t>
          </a:r>
        </a:p>
      </dgm:t>
    </dgm:pt>
    <dgm:pt modelId="{A51AB669-CAFC-4D86-9138-FD9FF443EE43}" type="parTrans" cxnId="{891C7B3A-DBD3-49D6-AEE7-045F8967E48C}">
      <dgm:prSet/>
      <dgm:spPr/>
      <dgm:t>
        <a:bodyPr/>
        <a:lstStyle/>
        <a:p>
          <a:endParaRPr lang="en-US"/>
        </a:p>
      </dgm:t>
    </dgm:pt>
    <dgm:pt modelId="{BBFE9B3D-F191-4306-B299-64114AAFDED1}" type="sibTrans" cxnId="{891C7B3A-DBD3-49D6-AEE7-045F8967E48C}">
      <dgm:prSet/>
      <dgm:spPr/>
      <dgm:t>
        <a:bodyPr/>
        <a:lstStyle/>
        <a:p>
          <a:endParaRPr lang="en-US"/>
        </a:p>
      </dgm:t>
    </dgm:pt>
    <dgm:pt modelId="{BC20AC21-89B7-4600-ABEA-32A43BBC14A3}">
      <dgm:prSet custT="1"/>
      <dgm:spPr/>
      <dgm:t>
        <a:bodyPr/>
        <a:lstStyle/>
        <a:p>
          <a:r>
            <a:rPr lang="en-US" sz="2800"/>
            <a:t>High expectations </a:t>
          </a:r>
        </a:p>
      </dgm:t>
    </dgm:pt>
    <dgm:pt modelId="{0F0D5379-02D6-4043-B5FD-2A19EC0C0DA2}" type="parTrans" cxnId="{E063D29B-279D-4D83-986E-9B2EC12B946E}">
      <dgm:prSet/>
      <dgm:spPr/>
      <dgm:t>
        <a:bodyPr/>
        <a:lstStyle/>
        <a:p>
          <a:endParaRPr lang="en-US"/>
        </a:p>
      </dgm:t>
    </dgm:pt>
    <dgm:pt modelId="{E320699C-BEEC-4990-9585-3EA32A4B5C3B}" type="sibTrans" cxnId="{E063D29B-279D-4D83-986E-9B2EC12B946E}">
      <dgm:prSet/>
      <dgm:spPr/>
      <dgm:t>
        <a:bodyPr/>
        <a:lstStyle/>
        <a:p>
          <a:endParaRPr lang="en-US"/>
        </a:p>
      </dgm:t>
    </dgm:pt>
    <dgm:pt modelId="{6F676D46-7143-4D2B-93F9-EBCE55685815}">
      <dgm:prSet custT="1"/>
      <dgm:spPr>
        <a:solidFill>
          <a:srgbClr val="0070C0"/>
        </a:solidFill>
      </dgm:spPr>
      <dgm:t>
        <a:bodyPr/>
        <a:lstStyle/>
        <a:p>
          <a:r>
            <a:rPr lang="en-US" sz="2800"/>
            <a:t>Family experiences </a:t>
          </a:r>
        </a:p>
      </dgm:t>
    </dgm:pt>
    <dgm:pt modelId="{17E94EF7-932C-49AB-8270-2D3AE9C7DFE4}" type="parTrans" cxnId="{D006AE07-6FA0-486C-B542-9F1BF6F1AFAF}">
      <dgm:prSet/>
      <dgm:spPr/>
      <dgm:t>
        <a:bodyPr/>
        <a:lstStyle/>
        <a:p>
          <a:endParaRPr lang="en-US"/>
        </a:p>
      </dgm:t>
    </dgm:pt>
    <dgm:pt modelId="{DE5E8043-3798-46D7-BC24-4588E6C694AE}" type="sibTrans" cxnId="{D006AE07-6FA0-486C-B542-9F1BF6F1AFAF}">
      <dgm:prSet/>
      <dgm:spPr/>
      <dgm:t>
        <a:bodyPr/>
        <a:lstStyle/>
        <a:p>
          <a:endParaRPr lang="en-US"/>
        </a:p>
      </dgm:t>
    </dgm:pt>
    <dgm:pt modelId="{7C7C8A39-CCCE-4521-B50C-37DEC73B7D7D}" type="pres">
      <dgm:prSet presAssocID="{B43A456A-13D3-4F27-AD2C-380671A44694}" presName="linear" presStyleCnt="0">
        <dgm:presLayoutVars>
          <dgm:dir/>
          <dgm:resizeHandles val="exact"/>
        </dgm:presLayoutVars>
      </dgm:prSet>
      <dgm:spPr/>
    </dgm:pt>
    <dgm:pt modelId="{322E8CFF-84CF-4F2F-8B53-FD10CC3BC922}" type="pres">
      <dgm:prSet presAssocID="{A0DF58BA-E16C-4259-BDD8-33B23DEF0016}" presName="comp" presStyleCnt="0"/>
      <dgm:spPr/>
    </dgm:pt>
    <dgm:pt modelId="{086E22A2-B2DF-4DF9-A003-6DB9A785B94F}" type="pres">
      <dgm:prSet presAssocID="{A0DF58BA-E16C-4259-BDD8-33B23DEF0016}" presName="box" presStyleLbl="node1" presStyleIdx="0" presStyleCnt="5"/>
      <dgm:spPr/>
    </dgm:pt>
    <dgm:pt modelId="{AA94EA35-B585-453D-A00C-FB49551EB818}" type="pres">
      <dgm:prSet presAssocID="{A0DF58BA-E16C-4259-BDD8-33B23DEF0016}" presName="img" presStyleLbl="fgImgPlace1" presStyleIdx="0" presStyleCnt="5" custScaleX="34838" custScaleY="130616" custLinFactNeighborX="-23498" custLinFactNeighborY="-620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830EB448-24E7-4D54-A338-708124363493}" type="pres">
      <dgm:prSet presAssocID="{A0DF58BA-E16C-4259-BDD8-33B23DEF0016}" presName="text" presStyleLbl="node1" presStyleIdx="0" presStyleCnt="5">
        <dgm:presLayoutVars>
          <dgm:bulletEnabled val="1"/>
        </dgm:presLayoutVars>
      </dgm:prSet>
      <dgm:spPr/>
    </dgm:pt>
    <dgm:pt modelId="{F1C3DC10-F7D4-4180-97AB-B4B1F290D0F6}" type="pres">
      <dgm:prSet presAssocID="{50D631E6-357A-407D-8E8E-C7A43C3E8BC4}" presName="spacer" presStyleCnt="0"/>
      <dgm:spPr/>
    </dgm:pt>
    <dgm:pt modelId="{19CE8976-43CD-497C-8D48-256398C08D48}" type="pres">
      <dgm:prSet presAssocID="{94D9FA40-1A7D-47DB-BE55-B87D45925037}" presName="comp" presStyleCnt="0"/>
      <dgm:spPr/>
    </dgm:pt>
    <dgm:pt modelId="{EB468206-CB22-417A-9837-A45CADC6BF81}" type="pres">
      <dgm:prSet presAssocID="{94D9FA40-1A7D-47DB-BE55-B87D45925037}" presName="box" presStyleLbl="node1" presStyleIdx="1" presStyleCnt="5"/>
      <dgm:spPr/>
    </dgm:pt>
    <dgm:pt modelId="{4785D4F8-1534-4DAD-8B4A-83526BC87328}" type="pres">
      <dgm:prSet presAssocID="{94D9FA40-1A7D-47DB-BE55-B87D45925037}" presName="img" presStyleLbl="fgImgPlace1" presStyleIdx="1" presStyleCnt="5" custScaleX="26742" custLinFactNeighborX="-23498" custLinFactNeighborY="-20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graph with downward trend with solid fill"/>
        </a:ext>
      </dgm:extLst>
    </dgm:pt>
    <dgm:pt modelId="{05E0B2EA-EEEB-4E1B-AD9A-2877ED8C0A99}" type="pres">
      <dgm:prSet presAssocID="{94D9FA40-1A7D-47DB-BE55-B87D45925037}" presName="text" presStyleLbl="node1" presStyleIdx="1" presStyleCnt="5">
        <dgm:presLayoutVars>
          <dgm:bulletEnabled val="1"/>
        </dgm:presLayoutVars>
      </dgm:prSet>
      <dgm:spPr/>
    </dgm:pt>
    <dgm:pt modelId="{BF75B00F-C886-4623-BFB9-34B860FF3C97}" type="pres">
      <dgm:prSet presAssocID="{BD8D56DF-5608-4EFD-91FF-0EDA8ADA497D}" presName="spacer" presStyleCnt="0"/>
      <dgm:spPr/>
    </dgm:pt>
    <dgm:pt modelId="{1C0FEBD1-2C1C-4889-AB92-5FDC8371D742}" type="pres">
      <dgm:prSet presAssocID="{CB755C49-006C-4E6D-84B0-93CC066CA86F}" presName="comp" presStyleCnt="0"/>
      <dgm:spPr/>
    </dgm:pt>
    <dgm:pt modelId="{64099A64-5B44-4587-A379-7B7AD8E0EB5E}" type="pres">
      <dgm:prSet presAssocID="{CB755C49-006C-4E6D-84B0-93CC066CA86F}" presName="box" presStyleLbl="node1" presStyleIdx="2" presStyleCnt="5"/>
      <dgm:spPr/>
    </dgm:pt>
    <dgm:pt modelId="{C1F77A40-7DB4-463D-B22C-DDA4720C993A}" type="pres">
      <dgm:prSet presAssocID="{CB755C49-006C-4E6D-84B0-93CC066CA86F}" presName="img" presStyleLbl="fgImgPlace1" presStyleIdx="2" presStyleCnt="5" custScaleX="22135" custLinFactNeighborX="-2488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r graph with upward trend with solid fill"/>
        </a:ext>
      </dgm:extLst>
    </dgm:pt>
    <dgm:pt modelId="{E23326BD-13E7-499A-AB52-22B24AB36E51}" type="pres">
      <dgm:prSet presAssocID="{CB755C49-006C-4E6D-84B0-93CC066CA86F}" presName="text" presStyleLbl="node1" presStyleIdx="2" presStyleCnt="5">
        <dgm:presLayoutVars>
          <dgm:bulletEnabled val="1"/>
        </dgm:presLayoutVars>
      </dgm:prSet>
      <dgm:spPr/>
    </dgm:pt>
    <dgm:pt modelId="{1F750F2D-FB17-4BAF-9A66-BE91EC90FFB6}" type="pres">
      <dgm:prSet presAssocID="{BBFE9B3D-F191-4306-B299-64114AAFDED1}" presName="spacer" presStyleCnt="0"/>
      <dgm:spPr/>
    </dgm:pt>
    <dgm:pt modelId="{D9277845-57DB-4768-8E9F-17E1C50F6BED}" type="pres">
      <dgm:prSet presAssocID="{BC20AC21-89B7-4600-ABEA-32A43BBC14A3}" presName="comp" presStyleCnt="0"/>
      <dgm:spPr/>
    </dgm:pt>
    <dgm:pt modelId="{3E6783CC-D527-41E4-A394-860DE106C7FD}" type="pres">
      <dgm:prSet presAssocID="{BC20AC21-89B7-4600-ABEA-32A43BBC14A3}" presName="box" presStyleLbl="node1" presStyleIdx="3" presStyleCnt="5"/>
      <dgm:spPr/>
    </dgm:pt>
    <dgm:pt modelId="{5D54228D-D4A8-428B-88DE-EEE92CA14F01}" type="pres">
      <dgm:prSet presAssocID="{BC20AC21-89B7-4600-ABEA-32A43BBC14A3}" presName="img" presStyleLbl="fgImgPlace1" presStyleIdx="3" presStyleCnt="5" custScaleX="24899" custScaleY="118003" custLinFactNeighborX="-25802" custLinFactNeighborY="155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iploma roll with solid fill"/>
        </a:ext>
      </dgm:extLst>
    </dgm:pt>
    <dgm:pt modelId="{502D9744-2CAA-4ED7-9537-BB0E2216D0D7}" type="pres">
      <dgm:prSet presAssocID="{BC20AC21-89B7-4600-ABEA-32A43BBC14A3}" presName="text" presStyleLbl="node1" presStyleIdx="3" presStyleCnt="5">
        <dgm:presLayoutVars>
          <dgm:bulletEnabled val="1"/>
        </dgm:presLayoutVars>
      </dgm:prSet>
      <dgm:spPr/>
    </dgm:pt>
    <dgm:pt modelId="{4E748744-EBE3-400B-A7C0-DD920B77A02E}" type="pres">
      <dgm:prSet presAssocID="{E320699C-BEEC-4990-9585-3EA32A4B5C3B}" presName="spacer" presStyleCnt="0"/>
      <dgm:spPr/>
    </dgm:pt>
    <dgm:pt modelId="{1D7C1E5C-6A54-4561-B7EB-6E92A85DBC9D}" type="pres">
      <dgm:prSet presAssocID="{6F676D46-7143-4D2B-93F9-EBCE55685815}" presName="comp" presStyleCnt="0"/>
      <dgm:spPr/>
    </dgm:pt>
    <dgm:pt modelId="{465822AB-5759-4EDC-93F7-94CAE286DAE0}" type="pres">
      <dgm:prSet presAssocID="{6F676D46-7143-4D2B-93F9-EBCE55685815}" presName="box" presStyleLbl="node1" presStyleIdx="4" presStyleCnt="5"/>
      <dgm:spPr/>
    </dgm:pt>
    <dgm:pt modelId="{8967A08D-48C8-4273-B5B6-FD91433BF6C0}" type="pres">
      <dgm:prSet presAssocID="{6F676D46-7143-4D2B-93F9-EBCE55685815}" presName="img" presStyleLbl="fgImgPlace1" presStyleIdx="4" presStyleCnt="5" custScaleX="26742" custLinFactNeighborX="-25803"/>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27EF327B-184E-46B3-A08A-F3F51E968FA0}" type="pres">
      <dgm:prSet presAssocID="{6F676D46-7143-4D2B-93F9-EBCE55685815}" presName="text" presStyleLbl="node1" presStyleIdx="4" presStyleCnt="5">
        <dgm:presLayoutVars>
          <dgm:bulletEnabled val="1"/>
        </dgm:presLayoutVars>
      </dgm:prSet>
      <dgm:spPr/>
    </dgm:pt>
  </dgm:ptLst>
  <dgm:cxnLst>
    <dgm:cxn modelId="{D006AE07-6FA0-486C-B542-9F1BF6F1AFAF}" srcId="{B43A456A-13D3-4F27-AD2C-380671A44694}" destId="{6F676D46-7143-4D2B-93F9-EBCE55685815}" srcOrd="4" destOrd="0" parTransId="{17E94EF7-932C-49AB-8270-2D3AE9C7DFE4}" sibTransId="{DE5E8043-3798-46D7-BC24-4588E6C694AE}"/>
    <dgm:cxn modelId="{E7E77912-0F94-48BE-A41F-74C7F37317E1}" type="presOf" srcId="{A0DF58BA-E16C-4259-BDD8-33B23DEF0016}" destId="{830EB448-24E7-4D54-A338-708124363493}" srcOrd="1" destOrd="0" presId="urn:microsoft.com/office/officeart/2005/8/layout/vList4"/>
    <dgm:cxn modelId="{CC0C7F14-5454-4C42-B555-7AE49F5C602E}" type="presOf" srcId="{BC20AC21-89B7-4600-ABEA-32A43BBC14A3}" destId="{502D9744-2CAA-4ED7-9537-BB0E2216D0D7}" srcOrd="1" destOrd="0" presId="urn:microsoft.com/office/officeart/2005/8/layout/vList4"/>
    <dgm:cxn modelId="{891C7B3A-DBD3-49D6-AEE7-045F8967E48C}" srcId="{B43A456A-13D3-4F27-AD2C-380671A44694}" destId="{CB755C49-006C-4E6D-84B0-93CC066CA86F}" srcOrd="2" destOrd="0" parTransId="{A51AB669-CAFC-4D86-9138-FD9FF443EE43}" sibTransId="{BBFE9B3D-F191-4306-B299-64114AAFDED1}"/>
    <dgm:cxn modelId="{6D327244-B71E-40D5-B445-3F574651120C}" type="presOf" srcId="{6F676D46-7143-4D2B-93F9-EBCE55685815}" destId="{27EF327B-184E-46B3-A08A-F3F51E968FA0}" srcOrd="1" destOrd="0" presId="urn:microsoft.com/office/officeart/2005/8/layout/vList4"/>
    <dgm:cxn modelId="{9EEEDB66-67CB-4321-86FA-82D904EEBA76}" type="presOf" srcId="{B43A456A-13D3-4F27-AD2C-380671A44694}" destId="{7C7C8A39-CCCE-4521-B50C-37DEC73B7D7D}" srcOrd="0" destOrd="0" presId="urn:microsoft.com/office/officeart/2005/8/layout/vList4"/>
    <dgm:cxn modelId="{A492924C-1924-429D-BCE2-706DE69CDAA2}" type="presOf" srcId="{CB755C49-006C-4E6D-84B0-93CC066CA86F}" destId="{E23326BD-13E7-499A-AB52-22B24AB36E51}" srcOrd="1" destOrd="0" presId="urn:microsoft.com/office/officeart/2005/8/layout/vList4"/>
    <dgm:cxn modelId="{06E8DF52-4C39-47DC-A488-130E937DC72C}" type="presOf" srcId="{A0DF58BA-E16C-4259-BDD8-33B23DEF0016}" destId="{086E22A2-B2DF-4DF9-A003-6DB9A785B94F}" srcOrd="0" destOrd="0" presId="urn:microsoft.com/office/officeart/2005/8/layout/vList4"/>
    <dgm:cxn modelId="{3277E653-A149-48EF-940C-39CFD8BC71C9}" type="presOf" srcId="{BC20AC21-89B7-4600-ABEA-32A43BBC14A3}" destId="{3E6783CC-D527-41E4-A394-860DE106C7FD}" srcOrd="0" destOrd="0" presId="urn:microsoft.com/office/officeart/2005/8/layout/vList4"/>
    <dgm:cxn modelId="{F02BCB57-427D-4D22-903A-D425770116D7}" type="presOf" srcId="{94D9FA40-1A7D-47DB-BE55-B87D45925037}" destId="{05E0B2EA-EEEB-4E1B-AD9A-2877ED8C0A99}" srcOrd="1" destOrd="0" presId="urn:microsoft.com/office/officeart/2005/8/layout/vList4"/>
    <dgm:cxn modelId="{2F5D477E-341A-4C6D-A7D3-8E68D5254033}" type="presOf" srcId="{6F676D46-7143-4D2B-93F9-EBCE55685815}" destId="{465822AB-5759-4EDC-93F7-94CAE286DAE0}" srcOrd="0" destOrd="0" presId="urn:microsoft.com/office/officeart/2005/8/layout/vList4"/>
    <dgm:cxn modelId="{D07C7295-3738-4D24-95A1-6976FAF087EE}" srcId="{B43A456A-13D3-4F27-AD2C-380671A44694}" destId="{A0DF58BA-E16C-4259-BDD8-33B23DEF0016}" srcOrd="0" destOrd="0" parTransId="{9D83402F-9661-4EE0-A889-F6741C07CFE2}" sibTransId="{50D631E6-357A-407D-8E8E-C7A43C3E8BC4}"/>
    <dgm:cxn modelId="{E063D29B-279D-4D83-986E-9B2EC12B946E}" srcId="{B43A456A-13D3-4F27-AD2C-380671A44694}" destId="{BC20AC21-89B7-4600-ABEA-32A43BBC14A3}" srcOrd="3" destOrd="0" parTransId="{0F0D5379-02D6-4043-B5FD-2A19EC0C0DA2}" sibTransId="{E320699C-BEEC-4990-9585-3EA32A4B5C3B}"/>
    <dgm:cxn modelId="{5F15F3A2-35F7-45A1-A791-578FE888E3BF}" type="presOf" srcId="{94D9FA40-1A7D-47DB-BE55-B87D45925037}" destId="{EB468206-CB22-417A-9837-A45CADC6BF81}" srcOrd="0" destOrd="0" presId="urn:microsoft.com/office/officeart/2005/8/layout/vList4"/>
    <dgm:cxn modelId="{7F71FBEC-74F9-4991-938D-372DA3A6A04D}" srcId="{B43A456A-13D3-4F27-AD2C-380671A44694}" destId="{94D9FA40-1A7D-47DB-BE55-B87D45925037}" srcOrd="1" destOrd="0" parTransId="{0558ED80-C215-4AAF-8436-222DFF27F8C2}" sibTransId="{BD8D56DF-5608-4EFD-91FF-0EDA8ADA497D}"/>
    <dgm:cxn modelId="{E1C83CF0-D980-419B-959C-F700662A48F8}" type="presOf" srcId="{CB755C49-006C-4E6D-84B0-93CC066CA86F}" destId="{64099A64-5B44-4587-A379-7B7AD8E0EB5E}" srcOrd="0" destOrd="0" presId="urn:microsoft.com/office/officeart/2005/8/layout/vList4"/>
    <dgm:cxn modelId="{1EB59950-2A94-47BC-A240-CA1F28A63BC5}" type="presParOf" srcId="{7C7C8A39-CCCE-4521-B50C-37DEC73B7D7D}" destId="{322E8CFF-84CF-4F2F-8B53-FD10CC3BC922}" srcOrd="0" destOrd="0" presId="urn:microsoft.com/office/officeart/2005/8/layout/vList4"/>
    <dgm:cxn modelId="{76DBD71F-425C-4F90-B326-F0F935FE68BD}" type="presParOf" srcId="{322E8CFF-84CF-4F2F-8B53-FD10CC3BC922}" destId="{086E22A2-B2DF-4DF9-A003-6DB9A785B94F}" srcOrd="0" destOrd="0" presId="urn:microsoft.com/office/officeart/2005/8/layout/vList4"/>
    <dgm:cxn modelId="{311CAC9F-CAD7-42F8-B249-129ADA2E0989}" type="presParOf" srcId="{322E8CFF-84CF-4F2F-8B53-FD10CC3BC922}" destId="{AA94EA35-B585-453D-A00C-FB49551EB818}" srcOrd="1" destOrd="0" presId="urn:microsoft.com/office/officeart/2005/8/layout/vList4"/>
    <dgm:cxn modelId="{3C03D1CF-8516-4596-90A5-112734473899}" type="presParOf" srcId="{322E8CFF-84CF-4F2F-8B53-FD10CC3BC922}" destId="{830EB448-24E7-4D54-A338-708124363493}" srcOrd="2" destOrd="0" presId="urn:microsoft.com/office/officeart/2005/8/layout/vList4"/>
    <dgm:cxn modelId="{67E737B9-62A8-480F-AD58-A637FAC3DCA0}" type="presParOf" srcId="{7C7C8A39-CCCE-4521-B50C-37DEC73B7D7D}" destId="{F1C3DC10-F7D4-4180-97AB-B4B1F290D0F6}" srcOrd="1" destOrd="0" presId="urn:microsoft.com/office/officeart/2005/8/layout/vList4"/>
    <dgm:cxn modelId="{D16CC7DF-BFA8-4D64-95D4-0CAD485056A4}" type="presParOf" srcId="{7C7C8A39-CCCE-4521-B50C-37DEC73B7D7D}" destId="{19CE8976-43CD-497C-8D48-256398C08D48}" srcOrd="2" destOrd="0" presId="urn:microsoft.com/office/officeart/2005/8/layout/vList4"/>
    <dgm:cxn modelId="{96CE1D65-5AD0-44FC-83DA-B66295644727}" type="presParOf" srcId="{19CE8976-43CD-497C-8D48-256398C08D48}" destId="{EB468206-CB22-417A-9837-A45CADC6BF81}" srcOrd="0" destOrd="0" presId="urn:microsoft.com/office/officeart/2005/8/layout/vList4"/>
    <dgm:cxn modelId="{F6CA2599-3556-4B16-ADF4-FF1E57BCE948}" type="presParOf" srcId="{19CE8976-43CD-497C-8D48-256398C08D48}" destId="{4785D4F8-1534-4DAD-8B4A-83526BC87328}" srcOrd="1" destOrd="0" presId="urn:microsoft.com/office/officeart/2005/8/layout/vList4"/>
    <dgm:cxn modelId="{1D5917E3-7981-465D-810F-444F77EEBABC}" type="presParOf" srcId="{19CE8976-43CD-497C-8D48-256398C08D48}" destId="{05E0B2EA-EEEB-4E1B-AD9A-2877ED8C0A99}" srcOrd="2" destOrd="0" presId="urn:microsoft.com/office/officeart/2005/8/layout/vList4"/>
    <dgm:cxn modelId="{5F2B6A03-9D6F-4AE1-AE86-12C4886968D5}" type="presParOf" srcId="{7C7C8A39-CCCE-4521-B50C-37DEC73B7D7D}" destId="{BF75B00F-C886-4623-BFB9-34B860FF3C97}" srcOrd="3" destOrd="0" presId="urn:microsoft.com/office/officeart/2005/8/layout/vList4"/>
    <dgm:cxn modelId="{E7D25621-A961-40E9-8F41-9BE595B23CCD}" type="presParOf" srcId="{7C7C8A39-CCCE-4521-B50C-37DEC73B7D7D}" destId="{1C0FEBD1-2C1C-4889-AB92-5FDC8371D742}" srcOrd="4" destOrd="0" presId="urn:microsoft.com/office/officeart/2005/8/layout/vList4"/>
    <dgm:cxn modelId="{E517EAA3-8EF7-43F2-ACBE-1D66B2B3C5BA}" type="presParOf" srcId="{1C0FEBD1-2C1C-4889-AB92-5FDC8371D742}" destId="{64099A64-5B44-4587-A379-7B7AD8E0EB5E}" srcOrd="0" destOrd="0" presId="urn:microsoft.com/office/officeart/2005/8/layout/vList4"/>
    <dgm:cxn modelId="{86149F55-3401-4393-9726-43BCE39BB17F}" type="presParOf" srcId="{1C0FEBD1-2C1C-4889-AB92-5FDC8371D742}" destId="{C1F77A40-7DB4-463D-B22C-DDA4720C993A}" srcOrd="1" destOrd="0" presId="urn:microsoft.com/office/officeart/2005/8/layout/vList4"/>
    <dgm:cxn modelId="{AB021876-6841-4412-861F-B23B75FC1D7F}" type="presParOf" srcId="{1C0FEBD1-2C1C-4889-AB92-5FDC8371D742}" destId="{E23326BD-13E7-499A-AB52-22B24AB36E51}" srcOrd="2" destOrd="0" presId="urn:microsoft.com/office/officeart/2005/8/layout/vList4"/>
    <dgm:cxn modelId="{520DCF25-52DC-4B19-9E09-57F94C7B2DAE}" type="presParOf" srcId="{7C7C8A39-CCCE-4521-B50C-37DEC73B7D7D}" destId="{1F750F2D-FB17-4BAF-9A66-BE91EC90FFB6}" srcOrd="5" destOrd="0" presId="urn:microsoft.com/office/officeart/2005/8/layout/vList4"/>
    <dgm:cxn modelId="{564BCD42-7EA1-4343-85AC-CB5A3BEDBA12}" type="presParOf" srcId="{7C7C8A39-CCCE-4521-B50C-37DEC73B7D7D}" destId="{D9277845-57DB-4768-8E9F-17E1C50F6BED}" srcOrd="6" destOrd="0" presId="urn:microsoft.com/office/officeart/2005/8/layout/vList4"/>
    <dgm:cxn modelId="{661D513E-B013-4945-A0AA-850F361F7037}" type="presParOf" srcId="{D9277845-57DB-4768-8E9F-17E1C50F6BED}" destId="{3E6783CC-D527-41E4-A394-860DE106C7FD}" srcOrd="0" destOrd="0" presId="urn:microsoft.com/office/officeart/2005/8/layout/vList4"/>
    <dgm:cxn modelId="{1E65BDD3-4B50-4E17-9663-D6412061F6C7}" type="presParOf" srcId="{D9277845-57DB-4768-8E9F-17E1C50F6BED}" destId="{5D54228D-D4A8-428B-88DE-EEE92CA14F01}" srcOrd="1" destOrd="0" presId="urn:microsoft.com/office/officeart/2005/8/layout/vList4"/>
    <dgm:cxn modelId="{9B2362B3-8180-4D11-A0FE-817923AF032C}" type="presParOf" srcId="{D9277845-57DB-4768-8E9F-17E1C50F6BED}" destId="{502D9744-2CAA-4ED7-9537-BB0E2216D0D7}" srcOrd="2" destOrd="0" presId="urn:microsoft.com/office/officeart/2005/8/layout/vList4"/>
    <dgm:cxn modelId="{48299D06-CAC9-401E-93E6-37CC55575502}" type="presParOf" srcId="{7C7C8A39-CCCE-4521-B50C-37DEC73B7D7D}" destId="{4E748744-EBE3-400B-A7C0-DD920B77A02E}" srcOrd="7" destOrd="0" presId="urn:microsoft.com/office/officeart/2005/8/layout/vList4"/>
    <dgm:cxn modelId="{35D76A0F-5BB6-400D-BB38-76411F4FAD5B}" type="presParOf" srcId="{7C7C8A39-CCCE-4521-B50C-37DEC73B7D7D}" destId="{1D7C1E5C-6A54-4561-B7EB-6E92A85DBC9D}" srcOrd="8" destOrd="0" presId="urn:microsoft.com/office/officeart/2005/8/layout/vList4"/>
    <dgm:cxn modelId="{BF560AA5-DC61-4700-B960-41C3DB2C95C1}" type="presParOf" srcId="{1D7C1E5C-6A54-4561-B7EB-6E92A85DBC9D}" destId="{465822AB-5759-4EDC-93F7-94CAE286DAE0}" srcOrd="0" destOrd="0" presId="urn:microsoft.com/office/officeart/2005/8/layout/vList4"/>
    <dgm:cxn modelId="{19F540F5-E06C-4F58-A79D-2D43BC879FDE}" type="presParOf" srcId="{1D7C1E5C-6A54-4561-B7EB-6E92A85DBC9D}" destId="{8967A08D-48C8-4273-B5B6-FD91433BF6C0}" srcOrd="1" destOrd="0" presId="urn:microsoft.com/office/officeart/2005/8/layout/vList4"/>
    <dgm:cxn modelId="{FBF3CD1E-EFD7-4D20-856D-D90A5699DF19}" type="presParOf" srcId="{1D7C1E5C-6A54-4561-B7EB-6E92A85DBC9D}" destId="{27EF327B-184E-46B3-A08A-F3F51E968FA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7886799-A05D-448F-B58E-5A52D5B33E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936625A-1ED0-49F7-A626-9F6097A20200}">
      <dgm:prSet phldrT="[Text]" custT="1"/>
      <dgm:spPr/>
      <dgm:t>
        <a:bodyPr/>
        <a:lstStyle/>
        <a:p>
          <a:pPr algn="ctr"/>
          <a:r>
            <a:rPr lang="en-US" sz="2000"/>
            <a:t>Scheduling events at times convenient for parents.</a:t>
          </a:r>
        </a:p>
      </dgm:t>
    </dgm:pt>
    <dgm:pt modelId="{5CE50B60-AC16-4C99-9E82-A5EB6E3E70AA}" type="parTrans" cxnId="{3FCF0F11-0EF3-4718-87E0-6AFA17373253}">
      <dgm:prSet/>
      <dgm:spPr/>
      <dgm:t>
        <a:bodyPr/>
        <a:lstStyle/>
        <a:p>
          <a:pPr algn="ctr"/>
          <a:endParaRPr lang="en-US"/>
        </a:p>
      </dgm:t>
    </dgm:pt>
    <dgm:pt modelId="{9DEB48CA-C079-4318-8CD9-57827F8E5A79}" type="sibTrans" cxnId="{3FCF0F11-0EF3-4718-87E0-6AFA17373253}">
      <dgm:prSet/>
      <dgm:spPr/>
      <dgm:t>
        <a:bodyPr/>
        <a:lstStyle/>
        <a:p>
          <a:pPr algn="ctr"/>
          <a:endParaRPr lang="en-US"/>
        </a:p>
      </dgm:t>
    </dgm:pt>
    <dgm:pt modelId="{5ACF776E-35D2-49F7-828B-EEEECFE76961}">
      <dgm:prSet custT="1"/>
      <dgm:spPr/>
      <dgm:t>
        <a:bodyPr/>
        <a:lstStyle/>
        <a:p>
          <a:pPr algn="ctr"/>
          <a:r>
            <a:rPr lang="en-US" sz="2000"/>
            <a:t>Informing families of special events that foster connections (e.g., Meet the Teacher Night, Coffee and Conversations with the principal, school tours, Family Fun Night).</a:t>
          </a:r>
        </a:p>
      </dgm:t>
    </dgm:pt>
    <dgm:pt modelId="{E0C7A118-2540-4F28-8539-B5EF373E45A5}" type="parTrans" cxnId="{C8E19952-3F49-453E-BE97-055BD9E346B9}">
      <dgm:prSet/>
      <dgm:spPr/>
      <dgm:t>
        <a:bodyPr/>
        <a:lstStyle/>
        <a:p>
          <a:pPr algn="ctr"/>
          <a:endParaRPr lang="en-US"/>
        </a:p>
      </dgm:t>
    </dgm:pt>
    <dgm:pt modelId="{607B4C9C-E73E-458F-9659-AA3AEF1E1B51}" type="sibTrans" cxnId="{C8E19952-3F49-453E-BE97-055BD9E346B9}">
      <dgm:prSet/>
      <dgm:spPr/>
      <dgm:t>
        <a:bodyPr/>
        <a:lstStyle/>
        <a:p>
          <a:pPr algn="ctr"/>
          <a:endParaRPr lang="en-US"/>
        </a:p>
      </dgm:t>
    </dgm:pt>
    <dgm:pt modelId="{58E42A35-AFB3-41BE-A1C5-7FEF309FE3F3}">
      <dgm:prSet custT="1"/>
      <dgm:spPr/>
      <dgm:t>
        <a:bodyPr/>
        <a:lstStyle/>
        <a:p>
          <a:pPr algn="ctr"/>
          <a:r>
            <a:rPr lang="en-US" sz="2000"/>
            <a:t>Hosting parent nights that address parent concerns (e.g., Internet safety for children, free adult English classes, Your Rights as a Parent of a Child with a Disability)</a:t>
          </a:r>
        </a:p>
      </dgm:t>
    </dgm:pt>
    <dgm:pt modelId="{7A6D8529-821A-49FB-A315-05E72F71438C}" type="parTrans" cxnId="{786D94D5-A818-43EC-A087-FE4F331F95FB}">
      <dgm:prSet/>
      <dgm:spPr/>
      <dgm:t>
        <a:bodyPr/>
        <a:lstStyle/>
        <a:p>
          <a:pPr algn="ctr"/>
          <a:endParaRPr lang="en-US"/>
        </a:p>
      </dgm:t>
    </dgm:pt>
    <dgm:pt modelId="{1FD73188-643E-4127-B7CD-A2981EA95077}" type="sibTrans" cxnId="{786D94D5-A818-43EC-A087-FE4F331F95FB}">
      <dgm:prSet/>
      <dgm:spPr/>
      <dgm:t>
        <a:bodyPr/>
        <a:lstStyle/>
        <a:p>
          <a:pPr algn="ctr"/>
          <a:endParaRPr lang="en-US"/>
        </a:p>
      </dgm:t>
    </dgm:pt>
    <dgm:pt modelId="{66965951-43B9-4623-90A6-7DDD857E84B7}">
      <dgm:prSet custT="1"/>
      <dgm:spPr/>
      <dgm:t>
        <a:bodyPr/>
        <a:lstStyle/>
        <a:p>
          <a:pPr algn="ctr"/>
          <a:r>
            <a:rPr lang="en-US" sz="1800"/>
            <a:t>Offering volunteer opportunities for parents (e.g., read to a class, guest speaker, car rider, line volunteer).</a:t>
          </a:r>
        </a:p>
      </dgm:t>
    </dgm:pt>
    <dgm:pt modelId="{795CCE7E-E3E7-496F-893B-CC10B18CB39E}" type="parTrans" cxnId="{9187BFE7-8A6A-4807-8E56-DB3784EAA81B}">
      <dgm:prSet/>
      <dgm:spPr/>
      <dgm:t>
        <a:bodyPr/>
        <a:lstStyle/>
        <a:p>
          <a:pPr algn="ctr"/>
          <a:endParaRPr lang="en-US"/>
        </a:p>
      </dgm:t>
    </dgm:pt>
    <dgm:pt modelId="{60C9F977-2FCF-4EE5-A5AB-0FE02430B855}" type="sibTrans" cxnId="{9187BFE7-8A6A-4807-8E56-DB3784EAA81B}">
      <dgm:prSet/>
      <dgm:spPr/>
      <dgm:t>
        <a:bodyPr/>
        <a:lstStyle/>
        <a:p>
          <a:pPr algn="ctr"/>
          <a:endParaRPr lang="en-US"/>
        </a:p>
      </dgm:t>
    </dgm:pt>
    <dgm:pt modelId="{5AD787A8-0E5A-47FB-AB6D-6C95B046595A}" type="pres">
      <dgm:prSet presAssocID="{D7886799-A05D-448F-B58E-5A52D5B33E08}" presName="diagram" presStyleCnt="0">
        <dgm:presLayoutVars>
          <dgm:dir/>
          <dgm:resizeHandles val="exact"/>
        </dgm:presLayoutVars>
      </dgm:prSet>
      <dgm:spPr/>
    </dgm:pt>
    <dgm:pt modelId="{A2295C9F-3DB6-4E79-9F4B-F4CD54CD4736}" type="pres">
      <dgm:prSet presAssocID="{E936625A-1ED0-49F7-A626-9F6097A20200}" presName="node" presStyleLbl="node1" presStyleIdx="0" presStyleCnt="4">
        <dgm:presLayoutVars>
          <dgm:bulletEnabled val="1"/>
        </dgm:presLayoutVars>
      </dgm:prSet>
      <dgm:spPr/>
    </dgm:pt>
    <dgm:pt modelId="{07DF8E72-A695-4C04-AC1E-DF094A7690F7}" type="pres">
      <dgm:prSet presAssocID="{9DEB48CA-C079-4318-8CD9-57827F8E5A79}" presName="sibTrans" presStyleCnt="0"/>
      <dgm:spPr/>
    </dgm:pt>
    <dgm:pt modelId="{3321026A-FC34-4C86-856D-141D13C91BFB}" type="pres">
      <dgm:prSet presAssocID="{5ACF776E-35D2-49F7-828B-EEEECFE76961}" presName="node" presStyleLbl="node1" presStyleIdx="1" presStyleCnt="4">
        <dgm:presLayoutVars>
          <dgm:bulletEnabled val="1"/>
        </dgm:presLayoutVars>
      </dgm:prSet>
      <dgm:spPr/>
    </dgm:pt>
    <dgm:pt modelId="{964270B3-E8A8-424C-9BCA-85E68EF1196B}" type="pres">
      <dgm:prSet presAssocID="{607B4C9C-E73E-458F-9659-AA3AEF1E1B51}" presName="sibTrans" presStyleCnt="0"/>
      <dgm:spPr/>
    </dgm:pt>
    <dgm:pt modelId="{D967B5A1-AA20-4097-B6D2-D2E3BBB49333}" type="pres">
      <dgm:prSet presAssocID="{58E42A35-AFB3-41BE-A1C5-7FEF309FE3F3}" presName="node" presStyleLbl="node1" presStyleIdx="2" presStyleCnt="4">
        <dgm:presLayoutVars>
          <dgm:bulletEnabled val="1"/>
        </dgm:presLayoutVars>
      </dgm:prSet>
      <dgm:spPr/>
    </dgm:pt>
    <dgm:pt modelId="{80F40133-ECB0-4257-934F-406C3C6C7587}" type="pres">
      <dgm:prSet presAssocID="{1FD73188-643E-4127-B7CD-A2981EA95077}" presName="sibTrans" presStyleCnt="0"/>
      <dgm:spPr/>
    </dgm:pt>
    <dgm:pt modelId="{A010A531-5DD8-4BF1-9427-81B7D5B64069}" type="pres">
      <dgm:prSet presAssocID="{66965951-43B9-4623-90A6-7DDD857E84B7}" presName="node" presStyleLbl="node1" presStyleIdx="3" presStyleCnt="4">
        <dgm:presLayoutVars>
          <dgm:bulletEnabled val="1"/>
        </dgm:presLayoutVars>
      </dgm:prSet>
      <dgm:spPr/>
    </dgm:pt>
  </dgm:ptLst>
  <dgm:cxnLst>
    <dgm:cxn modelId="{3FCF0F11-0EF3-4718-87E0-6AFA17373253}" srcId="{D7886799-A05D-448F-B58E-5A52D5B33E08}" destId="{E936625A-1ED0-49F7-A626-9F6097A20200}" srcOrd="0" destOrd="0" parTransId="{5CE50B60-AC16-4C99-9E82-A5EB6E3E70AA}" sibTransId="{9DEB48CA-C079-4318-8CD9-57827F8E5A79}"/>
    <dgm:cxn modelId="{2B2F0138-9E41-46C4-8A72-C9AC1B51B0A9}" type="presOf" srcId="{5ACF776E-35D2-49F7-828B-EEEECFE76961}" destId="{3321026A-FC34-4C86-856D-141D13C91BFB}" srcOrd="0" destOrd="0" presId="urn:microsoft.com/office/officeart/2005/8/layout/default"/>
    <dgm:cxn modelId="{16C7F570-53A4-42B3-991A-A84F95BCCFFB}" type="presOf" srcId="{D7886799-A05D-448F-B58E-5A52D5B33E08}" destId="{5AD787A8-0E5A-47FB-AB6D-6C95B046595A}" srcOrd="0" destOrd="0" presId="urn:microsoft.com/office/officeart/2005/8/layout/default"/>
    <dgm:cxn modelId="{C8E19952-3F49-453E-BE97-055BD9E346B9}" srcId="{D7886799-A05D-448F-B58E-5A52D5B33E08}" destId="{5ACF776E-35D2-49F7-828B-EEEECFE76961}" srcOrd="1" destOrd="0" parTransId="{E0C7A118-2540-4F28-8539-B5EF373E45A5}" sibTransId="{607B4C9C-E73E-458F-9659-AA3AEF1E1B51}"/>
    <dgm:cxn modelId="{29AD7499-0533-4412-A0D2-90635F4120D7}" type="presOf" srcId="{E936625A-1ED0-49F7-A626-9F6097A20200}" destId="{A2295C9F-3DB6-4E79-9F4B-F4CD54CD4736}" srcOrd="0" destOrd="0" presId="urn:microsoft.com/office/officeart/2005/8/layout/default"/>
    <dgm:cxn modelId="{6136A6AD-E872-4A25-9252-8467B0DC857E}" type="presOf" srcId="{66965951-43B9-4623-90A6-7DDD857E84B7}" destId="{A010A531-5DD8-4BF1-9427-81B7D5B64069}" srcOrd="0" destOrd="0" presId="urn:microsoft.com/office/officeart/2005/8/layout/default"/>
    <dgm:cxn modelId="{786D94D5-A818-43EC-A087-FE4F331F95FB}" srcId="{D7886799-A05D-448F-B58E-5A52D5B33E08}" destId="{58E42A35-AFB3-41BE-A1C5-7FEF309FE3F3}" srcOrd="2" destOrd="0" parTransId="{7A6D8529-821A-49FB-A315-05E72F71438C}" sibTransId="{1FD73188-643E-4127-B7CD-A2981EA95077}"/>
    <dgm:cxn modelId="{C6D534D9-6988-48B9-A01D-510592B3E648}" type="presOf" srcId="{58E42A35-AFB3-41BE-A1C5-7FEF309FE3F3}" destId="{D967B5A1-AA20-4097-B6D2-D2E3BBB49333}" srcOrd="0" destOrd="0" presId="urn:microsoft.com/office/officeart/2005/8/layout/default"/>
    <dgm:cxn modelId="{9187BFE7-8A6A-4807-8E56-DB3784EAA81B}" srcId="{D7886799-A05D-448F-B58E-5A52D5B33E08}" destId="{66965951-43B9-4623-90A6-7DDD857E84B7}" srcOrd="3" destOrd="0" parTransId="{795CCE7E-E3E7-496F-893B-CC10B18CB39E}" sibTransId="{60C9F977-2FCF-4EE5-A5AB-0FE02430B855}"/>
    <dgm:cxn modelId="{962EC8F3-7019-4F65-9CDA-0957CAB5BFF8}" type="presParOf" srcId="{5AD787A8-0E5A-47FB-AB6D-6C95B046595A}" destId="{A2295C9F-3DB6-4E79-9F4B-F4CD54CD4736}" srcOrd="0" destOrd="0" presId="urn:microsoft.com/office/officeart/2005/8/layout/default"/>
    <dgm:cxn modelId="{D5C1D2C5-F2F2-43A2-A8BF-254E244A5585}" type="presParOf" srcId="{5AD787A8-0E5A-47FB-AB6D-6C95B046595A}" destId="{07DF8E72-A695-4C04-AC1E-DF094A7690F7}" srcOrd="1" destOrd="0" presId="urn:microsoft.com/office/officeart/2005/8/layout/default"/>
    <dgm:cxn modelId="{6638A2AF-5DA7-49A7-A9E1-9285942521FE}" type="presParOf" srcId="{5AD787A8-0E5A-47FB-AB6D-6C95B046595A}" destId="{3321026A-FC34-4C86-856D-141D13C91BFB}" srcOrd="2" destOrd="0" presId="urn:microsoft.com/office/officeart/2005/8/layout/default"/>
    <dgm:cxn modelId="{8E558B7A-5DAE-413E-A491-E5D17256AA78}" type="presParOf" srcId="{5AD787A8-0E5A-47FB-AB6D-6C95B046595A}" destId="{964270B3-E8A8-424C-9BCA-85E68EF1196B}" srcOrd="3" destOrd="0" presId="urn:microsoft.com/office/officeart/2005/8/layout/default"/>
    <dgm:cxn modelId="{C2468EA8-8AB1-4A81-9044-0ECAA17EF67C}" type="presParOf" srcId="{5AD787A8-0E5A-47FB-AB6D-6C95B046595A}" destId="{D967B5A1-AA20-4097-B6D2-D2E3BBB49333}" srcOrd="4" destOrd="0" presId="urn:microsoft.com/office/officeart/2005/8/layout/default"/>
    <dgm:cxn modelId="{40C18FD7-0A35-46EA-B486-1468C64AA531}" type="presParOf" srcId="{5AD787A8-0E5A-47FB-AB6D-6C95B046595A}" destId="{80F40133-ECB0-4257-934F-406C3C6C7587}" srcOrd="5" destOrd="0" presId="urn:microsoft.com/office/officeart/2005/8/layout/default"/>
    <dgm:cxn modelId="{3E5A85D3-8D30-4FE1-88FD-D1865DB7AD10}" type="presParOf" srcId="{5AD787A8-0E5A-47FB-AB6D-6C95B046595A}" destId="{A010A531-5DD8-4BF1-9427-81B7D5B640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928991-3D66-4173-AC4D-D704F14DC015}"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1071CAB6-8E85-4129-A5EF-8FB3899D64FD}">
      <dgm:prSet custT="1"/>
      <dgm:spPr/>
      <dgm:t>
        <a:bodyPr/>
        <a:lstStyle/>
        <a:p>
          <a:r>
            <a:rPr lang="en-US" sz="2800"/>
            <a:t>Communicate with families about supports needed at home. </a:t>
          </a:r>
        </a:p>
      </dgm:t>
    </dgm:pt>
    <dgm:pt modelId="{195D0712-E32F-45F9-A172-6EA99812466C}" type="parTrans" cxnId="{BB1B647C-FC9D-4B3D-ACA8-606A576C19D4}">
      <dgm:prSet/>
      <dgm:spPr/>
      <dgm:t>
        <a:bodyPr/>
        <a:lstStyle/>
        <a:p>
          <a:endParaRPr lang="en-US"/>
        </a:p>
      </dgm:t>
    </dgm:pt>
    <dgm:pt modelId="{2D8E5BD4-F786-4ED6-A9DA-ECF0869490DF}" type="sibTrans" cxnId="{BB1B647C-FC9D-4B3D-ACA8-606A576C19D4}">
      <dgm:prSet/>
      <dgm:spPr/>
      <dgm:t>
        <a:bodyPr/>
        <a:lstStyle/>
        <a:p>
          <a:endParaRPr lang="en-US"/>
        </a:p>
      </dgm:t>
    </dgm:pt>
    <dgm:pt modelId="{AA3732CF-B9CE-40CC-8694-5E62F984FB42}">
      <dgm:prSet custT="1"/>
      <dgm:spPr/>
      <dgm:t>
        <a:bodyPr/>
        <a:lstStyle/>
        <a:p>
          <a:r>
            <a:rPr lang="en-US" sz="2800"/>
            <a:t>Provide families with resources that would be relevant to their situation or child. </a:t>
          </a:r>
        </a:p>
      </dgm:t>
    </dgm:pt>
    <dgm:pt modelId="{A0D37B2E-0E65-47A4-B7CE-B6EDA1062D11}" type="parTrans" cxnId="{7ABDF07A-F383-4FCB-83A6-F37CEBE30224}">
      <dgm:prSet/>
      <dgm:spPr/>
      <dgm:t>
        <a:bodyPr/>
        <a:lstStyle/>
        <a:p>
          <a:endParaRPr lang="en-US"/>
        </a:p>
      </dgm:t>
    </dgm:pt>
    <dgm:pt modelId="{B8FD23F0-836B-493A-8A00-C63CEC2A9C76}" type="sibTrans" cxnId="{7ABDF07A-F383-4FCB-83A6-F37CEBE30224}">
      <dgm:prSet/>
      <dgm:spPr/>
      <dgm:t>
        <a:bodyPr/>
        <a:lstStyle/>
        <a:p>
          <a:endParaRPr lang="en-US"/>
        </a:p>
      </dgm:t>
    </dgm:pt>
    <dgm:pt modelId="{8FE318B4-86DC-466E-A4DB-72C2FD18CFF3}" type="pres">
      <dgm:prSet presAssocID="{1D928991-3D66-4173-AC4D-D704F14DC015}" presName="hierChild1" presStyleCnt="0">
        <dgm:presLayoutVars>
          <dgm:chPref val="1"/>
          <dgm:dir/>
          <dgm:animOne val="branch"/>
          <dgm:animLvl val="lvl"/>
          <dgm:resizeHandles/>
        </dgm:presLayoutVars>
      </dgm:prSet>
      <dgm:spPr/>
    </dgm:pt>
    <dgm:pt modelId="{25D7A3AF-55F8-44A5-AF44-F34C22927CC2}" type="pres">
      <dgm:prSet presAssocID="{1071CAB6-8E85-4129-A5EF-8FB3899D64FD}" presName="hierRoot1" presStyleCnt="0"/>
      <dgm:spPr/>
    </dgm:pt>
    <dgm:pt modelId="{0FA05573-6824-4384-995D-FDFD8A0BA1C3}" type="pres">
      <dgm:prSet presAssocID="{1071CAB6-8E85-4129-A5EF-8FB3899D64FD}" presName="composite" presStyleCnt="0"/>
      <dgm:spPr/>
    </dgm:pt>
    <dgm:pt modelId="{635F0F07-AD7E-435A-82C5-C5AF01ABE2DF}" type="pres">
      <dgm:prSet presAssocID="{1071CAB6-8E85-4129-A5EF-8FB3899D64FD}" presName="background" presStyleLbl="node0" presStyleIdx="0" presStyleCnt="2"/>
      <dgm:spPr/>
    </dgm:pt>
    <dgm:pt modelId="{51887047-815E-431F-8BC7-AF6535F76216}" type="pres">
      <dgm:prSet presAssocID="{1071CAB6-8E85-4129-A5EF-8FB3899D64FD}" presName="text" presStyleLbl="fgAcc0" presStyleIdx="0" presStyleCnt="2">
        <dgm:presLayoutVars>
          <dgm:chPref val="3"/>
        </dgm:presLayoutVars>
      </dgm:prSet>
      <dgm:spPr/>
    </dgm:pt>
    <dgm:pt modelId="{2A0414F3-45BF-4B89-812B-8B362DFDADFC}" type="pres">
      <dgm:prSet presAssocID="{1071CAB6-8E85-4129-A5EF-8FB3899D64FD}" presName="hierChild2" presStyleCnt="0"/>
      <dgm:spPr/>
    </dgm:pt>
    <dgm:pt modelId="{3334D098-ED90-4B99-8FD0-0C1D6F564643}" type="pres">
      <dgm:prSet presAssocID="{AA3732CF-B9CE-40CC-8694-5E62F984FB42}" presName="hierRoot1" presStyleCnt="0"/>
      <dgm:spPr/>
    </dgm:pt>
    <dgm:pt modelId="{719F112C-B7EA-4A41-A218-E42123C59D08}" type="pres">
      <dgm:prSet presAssocID="{AA3732CF-B9CE-40CC-8694-5E62F984FB42}" presName="composite" presStyleCnt="0"/>
      <dgm:spPr/>
    </dgm:pt>
    <dgm:pt modelId="{0E1B66AD-8CB1-4846-9D3E-BFD1188FE5B0}" type="pres">
      <dgm:prSet presAssocID="{AA3732CF-B9CE-40CC-8694-5E62F984FB42}" presName="background" presStyleLbl="node0" presStyleIdx="1" presStyleCnt="2"/>
      <dgm:spPr/>
    </dgm:pt>
    <dgm:pt modelId="{B0433410-001D-44A3-B0BC-72CA6BE3E5B3}" type="pres">
      <dgm:prSet presAssocID="{AA3732CF-B9CE-40CC-8694-5E62F984FB42}" presName="text" presStyleLbl="fgAcc0" presStyleIdx="1" presStyleCnt="2">
        <dgm:presLayoutVars>
          <dgm:chPref val="3"/>
        </dgm:presLayoutVars>
      </dgm:prSet>
      <dgm:spPr/>
    </dgm:pt>
    <dgm:pt modelId="{0CA4390B-90C8-4244-A115-C2BDC472ECF8}" type="pres">
      <dgm:prSet presAssocID="{AA3732CF-B9CE-40CC-8694-5E62F984FB42}" presName="hierChild2" presStyleCnt="0"/>
      <dgm:spPr/>
    </dgm:pt>
  </dgm:ptLst>
  <dgm:cxnLst>
    <dgm:cxn modelId="{A6805F0D-88D4-4299-91A3-4105CB3D3E8B}" type="presOf" srcId="{1071CAB6-8E85-4129-A5EF-8FB3899D64FD}" destId="{51887047-815E-431F-8BC7-AF6535F76216}" srcOrd="0" destOrd="0" presId="urn:microsoft.com/office/officeart/2005/8/layout/hierarchy1"/>
    <dgm:cxn modelId="{7ABDF07A-F383-4FCB-83A6-F37CEBE30224}" srcId="{1D928991-3D66-4173-AC4D-D704F14DC015}" destId="{AA3732CF-B9CE-40CC-8694-5E62F984FB42}" srcOrd="1" destOrd="0" parTransId="{A0D37B2E-0E65-47A4-B7CE-B6EDA1062D11}" sibTransId="{B8FD23F0-836B-493A-8A00-C63CEC2A9C76}"/>
    <dgm:cxn modelId="{BB1B647C-FC9D-4B3D-ACA8-606A576C19D4}" srcId="{1D928991-3D66-4173-AC4D-D704F14DC015}" destId="{1071CAB6-8E85-4129-A5EF-8FB3899D64FD}" srcOrd="0" destOrd="0" parTransId="{195D0712-E32F-45F9-A172-6EA99812466C}" sibTransId="{2D8E5BD4-F786-4ED6-A9DA-ECF0869490DF}"/>
    <dgm:cxn modelId="{3044D597-8292-4FC3-868A-7B3290C68247}" type="presOf" srcId="{AA3732CF-B9CE-40CC-8694-5E62F984FB42}" destId="{B0433410-001D-44A3-B0BC-72CA6BE3E5B3}" srcOrd="0" destOrd="0" presId="urn:microsoft.com/office/officeart/2005/8/layout/hierarchy1"/>
    <dgm:cxn modelId="{4EEE2DDA-13DB-4CED-8C5B-C09190E563DE}" type="presOf" srcId="{1D928991-3D66-4173-AC4D-D704F14DC015}" destId="{8FE318B4-86DC-466E-A4DB-72C2FD18CFF3}" srcOrd="0" destOrd="0" presId="urn:microsoft.com/office/officeart/2005/8/layout/hierarchy1"/>
    <dgm:cxn modelId="{70E48210-0291-4438-BD8C-27B7DA375317}" type="presParOf" srcId="{8FE318B4-86DC-466E-A4DB-72C2FD18CFF3}" destId="{25D7A3AF-55F8-44A5-AF44-F34C22927CC2}" srcOrd="0" destOrd="0" presId="urn:microsoft.com/office/officeart/2005/8/layout/hierarchy1"/>
    <dgm:cxn modelId="{14D21D88-E7A5-4933-AFBE-06D3F14324EB}" type="presParOf" srcId="{25D7A3AF-55F8-44A5-AF44-F34C22927CC2}" destId="{0FA05573-6824-4384-995D-FDFD8A0BA1C3}" srcOrd="0" destOrd="0" presId="urn:microsoft.com/office/officeart/2005/8/layout/hierarchy1"/>
    <dgm:cxn modelId="{276694DB-8FE4-4E40-B028-A1D4AA25DAF2}" type="presParOf" srcId="{0FA05573-6824-4384-995D-FDFD8A0BA1C3}" destId="{635F0F07-AD7E-435A-82C5-C5AF01ABE2DF}" srcOrd="0" destOrd="0" presId="urn:microsoft.com/office/officeart/2005/8/layout/hierarchy1"/>
    <dgm:cxn modelId="{FF3505E3-E0CF-442C-B678-C84F76470891}" type="presParOf" srcId="{0FA05573-6824-4384-995D-FDFD8A0BA1C3}" destId="{51887047-815E-431F-8BC7-AF6535F76216}" srcOrd="1" destOrd="0" presId="urn:microsoft.com/office/officeart/2005/8/layout/hierarchy1"/>
    <dgm:cxn modelId="{C2332867-4BDE-45CD-A4C7-55B292C77AA5}" type="presParOf" srcId="{25D7A3AF-55F8-44A5-AF44-F34C22927CC2}" destId="{2A0414F3-45BF-4B89-812B-8B362DFDADFC}" srcOrd="1" destOrd="0" presId="urn:microsoft.com/office/officeart/2005/8/layout/hierarchy1"/>
    <dgm:cxn modelId="{0B7719B3-5DE7-48D2-843B-54E0F7FF6FD6}" type="presParOf" srcId="{8FE318B4-86DC-466E-A4DB-72C2FD18CFF3}" destId="{3334D098-ED90-4B99-8FD0-0C1D6F564643}" srcOrd="1" destOrd="0" presId="urn:microsoft.com/office/officeart/2005/8/layout/hierarchy1"/>
    <dgm:cxn modelId="{EDD0F372-4482-48CB-97F0-D4984C0A6B42}" type="presParOf" srcId="{3334D098-ED90-4B99-8FD0-0C1D6F564643}" destId="{719F112C-B7EA-4A41-A218-E42123C59D08}" srcOrd="0" destOrd="0" presId="urn:microsoft.com/office/officeart/2005/8/layout/hierarchy1"/>
    <dgm:cxn modelId="{36E31476-55F2-4996-9C16-22CBAB083673}" type="presParOf" srcId="{719F112C-B7EA-4A41-A218-E42123C59D08}" destId="{0E1B66AD-8CB1-4846-9D3E-BFD1188FE5B0}" srcOrd="0" destOrd="0" presId="urn:microsoft.com/office/officeart/2005/8/layout/hierarchy1"/>
    <dgm:cxn modelId="{C3DE7C6A-038C-48D1-A213-E1C5FCA1013C}" type="presParOf" srcId="{719F112C-B7EA-4A41-A218-E42123C59D08}" destId="{B0433410-001D-44A3-B0BC-72CA6BE3E5B3}" srcOrd="1" destOrd="0" presId="urn:microsoft.com/office/officeart/2005/8/layout/hierarchy1"/>
    <dgm:cxn modelId="{53C746EA-7D16-433A-B84A-FDAA3CDAC290}" type="presParOf" srcId="{3334D098-ED90-4B99-8FD0-0C1D6F564643}" destId="{0CA4390B-90C8-4244-A115-C2BDC472EC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8424CD8-BEC9-4A2A-AA26-32A545F8A1C8}"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B3E31650-FDBD-4B6D-B5C3-7AF2869D67C2}">
      <dgm:prSet phldrT="[Text]"/>
      <dgm:spPr/>
      <dgm:t>
        <a:bodyPr/>
        <a:lstStyle/>
        <a:p>
          <a:r>
            <a:rPr lang="en-US"/>
            <a:t>HLP 1</a:t>
          </a:r>
        </a:p>
      </dgm:t>
    </dgm:pt>
    <dgm:pt modelId="{AF4B9851-C8BF-4610-9F7D-46A54EE7807E}" type="parTrans" cxnId="{1B47BF0F-519B-4351-900F-7F42314DC0F5}">
      <dgm:prSet/>
      <dgm:spPr/>
      <dgm:t>
        <a:bodyPr/>
        <a:lstStyle/>
        <a:p>
          <a:endParaRPr lang="en-US"/>
        </a:p>
      </dgm:t>
    </dgm:pt>
    <dgm:pt modelId="{7F4504BD-60D6-45BB-A794-8BCEF37E03AB}" type="sibTrans" cxnId="{1B47BF0F-519B-4351-900F-7F42314DC0F5}">
      <dgm:prSet/>
      <dgm:spPr/>
      <dgm:t>
        <a:bodyPr/>
        <a:lstStyle/>
        <a:p>
          <a:endParaRPr lang="en-US"/>
        </a:p>
      </dgm:t>
    </dgm:pt>
    <dgm:pt modelId="{DF40200E-C6C5-42BA-8C3F-495A6B135DD0}">
      <dgm:prSet phldrT="[Text]" custT="1"/>
      <dgm:spPr/>
      <dgm:t>
        <a:bodyPr/>
        <a:lstStyle/>
        <a:p>
          <a:pPr>
            <a:buFont typeface="Wingdings" panose="05000000000000000000" pitchFamily="2" charset="2"/>
            <a:buChar char="§"/>
          </a:pPr>
          <a:r>
            <a:rPr lang="en-US" sz="2800"/>
            <a:t>Collaborate with professionals to increase student success.</a:t>
          </a:r>
        </a:p>
      </dgm:t>
    </dgm:pt>
    <dgm:pt modelId="{797B6E9E-652B-4499-B4F3-919D5239C11E}" type="parTrans" cxnId="{17C1459C-E74F-4608-B483-87A26457B48A}">
      <dgm:prSet/>
      <dgm:spPr/>
      <dgm:t>
        <a:bodyPr/>
        <a:lstStyle/>
        <a:p>
          <a:endParaRPr lang="en-US"/>
        </a:p>
      </dgm:t>
    </dgm:pt>
    <dgm:pt modelId="{B3AFFF64-27C6-4190-8A49-7FEB691C207C}" type="sibTrans" cxnId="{17C1459C-E74F-4608-B483-87A26457B48A}">
      <dgm:prSet/>
      <dgm:spPr/>
      <dgm:t>
        <a:bodyPr/>
        <a:lstStyle/>
        <a:p>
          <a:endParaRPr lang="en-US"/>
        </a:p>
      </dgm:t>
    </dgm:pt>
    <dgm:pt modelId="{6555DAD9-783F-428A-98B7-A00C14528AD4}">
      <dgm:prSet phldrT="[Text]"/>
      <dgm:spPr/>
      <dgm:t>
        <a:bodyPr/>
        <a:lstStyle/>
        <a:p>
          <a:r>
            <a:rPr lang="en-US"/>
            <a:t>HLP 3</a:t>
          </a:r>
        </a:p>
      </dgm:t>
    </dgm:pt>
    <dgm:pt modelId="{F3CF3735-E90F-4DCB-981C-4934D385617E}" type="parTrans" cxnId="{82CE9742-9911-4574-A5B0-CCA325D07015}">
      <dgm:prSet/>
      <dgm:spPr/>
      <dgm:t>
        <a:bodyPr/>
        <a:lstStyle/>
        <a:p>
          <a:endParaRPr lang="en-US"/>
        </a:p>
      </dgm:t>
    </dgm:pt>
    <dgm:pt modelId="{B07D7D8C-830D-48DE-98A3-A64870FB3714}" type="sibTrans" cxnId="{82CE9742-9911-4574-A5B0-CCA325D07015}">
      <dgm:prSet/>
      <dgm:spPr/>
      <dgm:t>
        <a:bodyPr/>
        <a:lstStyle/>
        <a:p>
          <a:endParaRPr lang="en-US"/>
        </a:p>
      </dgm:t>
    </dgm:pt>
    <dgm:pt modelId="{FD35D09F-4AB3-4642-964C-569F88591AAD}">
      <dgm:prSet phldrT="[Text]" custT="1"/>
      <dgm:spPr/>
      <dgm:t>
        <a:bodyPr/>
        <a:lstStyle/>
        <a:p>
          <a:pPr>
            <a:buFont typeface="Wingdings" panose="05000000000000000000" pitchFamily="2" charset="2"/>
            <a:buChar char="§"/>
          </a:pPr>
          <a:r>
            <a:rPr lang="en-US" sz="2800"/>
            <a:t>Collaborate with families to support student learning and secure needed services.</a:t>
          </a:r>
        </a:p>
      </dgm:t>
    </dgm:pt>
    <dgm:pt modelId="{6697A311-CE5C-48C9-B5F6-0587D59076B2}" type="parTrans" cxnId="{054CD353-81C1-484E-911B-54C69E11421E}">
      <dgm:prSet/>
      <dgm:spPr/>
      <dgm:t>
        <a:bodyPr/>
        <a:lstStyle/>
        <a:p>
          <a:endParaRPr lang="en-US"/>
        </a:p>
      </dgm:t>
    </dgm:pt>
    <dgm:pt modelId="{6C08BA3E-99F1-459C-83C1-A881339E6887}" type="sibTrans" cxnId="{054CD353-81C1-484E-911B-54C69E11421E}">
      <dgm:prSet/>
      <dgm:spPr/>
      <dgm:t>
        <a:bodyPr/>
        <a:lstStyle/>
        <a:p>
          <a:endParaRPr lang="en-US"/>
        </a:p>
      </dgm:t>
    </dgm:pt>
    <dgm:pt modelId="{792452C7-E74C-48BF-8985-10ABE2FCCCE1}" type="pres">
      <dgm:prSet presAssocID="{C8424CD8-BEC9-4A2A-AA26-32A545F8A1C8}" presName="Name0" presStyleCnt="0">
        <dgm:presLayoutVars>
          <dgm:dir/>
          <dgm:animLvl val="lvl"/>
          <dgm:resizeHandles val="exact"/>
        </dgm:presLayoutVars>
      </dgm:prSet>
      <dgm:spPr/>
    </dgm:pt>
    <dgm:pt modelId="{52DDD95E-AEF0-4A3C-A71D-D1BFBB95B240}" type="pres">
      <dgm:prSet presAssocID="{B3E31650-FDBD-4B6D-B5C3-7AF2869D67C2}" presName="composite" presStyleCnt="0"/>
      <dgm:spPr/>
    </dgm:pt>
    <dgm:pt modelId="{2182EE14-7F7B-494E-8255-5E5F4A039EAF}" type="pres">
      <dgm:prSet presAssocID="{B3E31650-FDBD-4B6D-B5C3-7AF2869D67C2}" presName="parTx" presStyleLbl="alignNode1" presStyleIdx="0" presStyleCnt="2">
        <dgm:presLayoutVars>
          <dgm:chMax val="0"/>
          <dgm:chPref val="0"/>
          <dgm:bulletEnabled val="1"/>
        </dgm:presLayoutVars>
      </dgm:prSet>
      <dgm:spPr/>
    </dgm:pt>
    <dgm:pt modelId="{24A6F5F1-C7BD-47D1-A5C6-F51E69D02A4B}" type="pres">
      <dgm:prSet presAssocID="{B3E31650-FDBD-4B6D-B5C3-7AF2869D67C2}" presName="desTx" presStyleLbl="alignAccFollowNode1" presStyleIdx="0" presStyleCnt="2">
        <dgm:presLayoutVars>
          <dgm:bulletEnabled val="1"/>
        </dgm:presLayoutVars>
      </dgm:prSet>
      <dgm:spPr/>
    </dgm:pt>
    <dgm:pt modelId="{AD4CA405-832D-4F1D-9634-1EBD5D030160}" type="pres">
      <dgm:prSet presAssocID="{7F4504BD-60D6-45BB-A794-8BCEF37E03AB}" presName="space" presStyleCnt="0"/>
      <dgm:spPr/>
    </dgm:pt>
    <dgm:pt modelId="{33B19ED9-ACA6-4FF6-B34D-29B18B95EFC5}" type="pres">
      <dgm:prSet presAssocID="{6555DAD9-783F-428A-98B7-A00C14528AD4}" presName="composite" presStyleCnt="0"/>
      <dgm:spPr/>
    </dgm:pt>
    <dgm:pt modelId="{1EF31FFA-7983-4F25-B432-C75257D49C07}" type="pres">
      <dgm:prSet presAssocID="{6555DAD9-783F-428A-98B7-A00C14528AD4}" presName="parTx" presStyleLbl="alignNode1" presStyleIdx="1" presStyleCnt="2" custLinFactNeighborX="675" custLinFactNeighborY="-12787">
        <dgm:presLayoutVars>
          <dgm:chMax val="0"/>
          <dgm:chPref val="0"/>
          <dgm:bulletEnabled val="1"/>
        </dgm:presLayoutVars>
      </dgm:prSet>
      <dgm:spPr/>
    </dgm:pt>
    <dgm:pt modelId="{AD50F979-4B01-4893-A70E-A5B8F6124BC4}" type="pres">
      <dgm:prSet presAssocID="{6555DAD9-783F-428A-98B7-A00C14528AD4}" presName="desTx" presStyleLbl="alignAccFollowNode1" presStyleIdx="1" presStyleCnt="2">
        <dgm:presLayoutVars>
          <dgm:bulletEnabled val="1"/>
        </dgm:presLayoutVars>
      </dgm:prSet>
      <dgm:spPr/>
    </dgm:pt>
  </dgm:ptLst>
  <dgm:cxnLst>
    <dgm:cxn modelId="{40584B02-46F9-4E81-BCF4-BF08378A927A}" type="presOf" srcId="{B3E31650-FDBD-4B6D-B5C3-7AF2869D67C2}" destId="{2182EE14-7F7B-494E-8255-5E5F4A039EAF}" srcOrd="0" destOrd="0" presId="urn:microsoft.com/office/officeart/2005/8/layout/hList1"/>
    <dgm:cxn modelId="{1B47BF0F-519B-4351-900F-7F42314DC0F5}" srcId="{C8424CD8-BEC9-4A2A-AA26-32A545F8A1C8}" destId="{B3E31650-FDBD-4B6D-B5C3-7AF2869D67C2}" srcOrd="0" destOrd="0" parTransId="{AF4B9851-C8BF-4610-9F7D-46A54EE7807E}" sibTransId="{7F4504BD-60D6-45BB-A794-8BCEF37E03AB}"/>
    <dgm:cxn modelId="{C0070823-9BD3-4396-8204-D5B208501E5D}" type="presOf" srcId="{DF40200E-C6C5-42BA-8C3F-495A6B135DD0}" destId="{24A6F5F1-C7BD-47D1-A5C6-F51E69D02A4B}" srcOrd="0" destOrd="0" presId="urn:microsoft.com/office/officeart/2005/8/layout/hList1"/>
    <dgm:cxn modelId="{82CE9742-9911-4574-A5B0-CCA325D07015}" srcId="{C8424CD8-BEC9-4A2A-AA26-32A545F8A1C8}" destId="{6555DAD9-783F-428A-98B7-A00C14528AD4}" srcOrd="1" destOrd="0" parTransId="{F3CF3735-E90F-4DCB-981C-4934D385617E}" sibTransId="{B07D7D8C-830D-48DE-98A3-A64870FB3714}"/>
    <dgm:cxn modelId="{054CD353-81C1-484E-911B-54C69E11421E}" srcId="{6555DAD9-783F-428A-98B7-A00C14528AD4}" destId="{FD35D09F-4AB3-4642-964C-569F88591AAD}" srcOrd="0" destOrd="0" parTransId="{6697A311-CE5C-48C9-B5F6-0587D59076B2}" sibTransId="{6C08BA3E-99F1-459C-83C1-A881339E6887}"/>
    <dgm:cxn modelId="{17C1459C-E74F-4608-B483-87A26457B48A}" srcId="{B3E31650-FDBD-4B6D-B5C3-7AF2869D67C2}" destId="{DF40200E-C6C5-42BA-8C3F-495A6B135DD0}" srcOrd="0" destOrd="0" parTransId="{797B6E9E-652B-4499-B4F3-919D5239C11E}" sibTransId="{B3AFFF64-27C6-4190-8A49-7FEB691C207C}"/>
    <dgm:cxn modelId="{FD6D9B9E-2C60-4FBB-A8CD-3F1294A67D3F}" type="presOf" srcId="{FD35D09F-4AB3-4642-964C-569F88591AAD}" destId="{AD50F979-4B01-4893-A70E-A5B8F6124BC4}" srcOrd="0" destOrd="0" presId="urn:microsoft.com/office/officeart/2005/8/layout/hList1"/>
    <dgm:cxn modelId="{F880DEE1-D017-4027-A4A1-E1AC729BF3C5}" type="presOf" srcId="{6555DAD9-783F-428A-98B7-A00C14528AD4}" destId="{1EF31FFA-7983-4F25-B432-C75257D49C07}" srcOrd="0" destOrd="0" presId="urn:microsoft.com/office/officeart/2005/8/layout/hList1"/>
    <dgm:cxn modelId="{226A03E4-82B1-4CDA-93CC-BD8CAE5F8683}" type="presOf" srcId="{C8424CD8-BEC9-4A2A-AA26-32A545F8A1C8}" destId="{792452C7-E74C-48BF-8985-10ABE2FCCCE1}" srcOrd="0" destOrd="0" presId="urn:microsoft.com/office/officeart/2005/8/layout/hList1"/>
    <dgm:cxn modelId="{86BAC31D-F39F-4948-BA91-8970F4261728}" type="presParOf" srcId="{792452C7-E74C-48BF-8985-10ABE2FCCCE1}" destId="{52DDD95E-AEF0-4A3C-A71D-D1BFBB95B240}" srcOrd="0" destOrd="0" presId="urn:microsoft.com/office/officeart/2005/8/layout/hList1"/>
    <dgm:cxn modelId="{8E674D78-A8B6-4BDA-A6A4-62A3556A02C8}" type="presParOf" srcId="{52DDD95E-AEF0-4A3C-A71D-D1BFBB95B240}" destId="{2182EE14-7F7B-494E-8255-5E5F4A039EAF}" srcOrd="0" destOrd="0" presId="urn:microsoft.com/office/officeart/2005/8/layout/hList1"/>
    <dgm:cxn modelId="{2732D9B3-0501-4BD6-97CD-4E04F2AE1EFE}" type="presParOf" srcId="{52DDD95E-AEF0-4A3C-A71D-D1BFBB95B240}" destId="{24A6F5F1-C7BD-47D1-A5C6-F51E69D02A4B}" srcOrd="1" destOrd="0" presId="urn:microsoft.com/office/officeart/2005/8/layout/hList1"/>
    <dgm:cxn modelId="{4030472D-418B-4B48-B6E9-E479C2CBEDE7}" type="presParOf" srcId="{792452C7-E74C-48BF-8985-10ABE2FCCCE1}" destId="{AD4CA405-832D-4F1D-9634-1EBD5D030160}" srcOrd="1" destOrd="0" presId="urn:microsoft.com/office/officeart/2005/8/layout/hList1"/>
    <dgm:cxn modelId="{60B248C4-B48A-49B2-A116-2A0BAD6415A1}" type="presParOf" srcId="{792452C7-E74C-48BF-8985-10ABE2FCCCE1}" destId="{33B19ED9-ACA6-4FF6-B34D-29B18B95EFC5}" srcOrd="2" destOrd="0" presId="urn:microsoft.com/office/officeart/2005/8/layout/hList1"/>
    <dgm:cxn modelId="{6F0C8EF1-B76B-49C7-8DC1-07D61931790E}" type="presParOf" srcId="{33B19ED9-ACA6-4FF6-B34D-29B18B95EFC5}" destId="{1EF31FFA-7983-4F25-B432-C75257D49C07}" srcOrd="0" destOrd="0" presId="urn:microsoft.com/office/officeart/2005/8/layout/hList1"/>
    <dgm:cxn modelId="{19D7B3E1-0847-4EFC-A61B-2CAA3E4AF0BE}" type="presParOf" srcId="{33B19ED9-ACA6-4FF6-B34D-29B18B95EFC5}" destId="{AD50F979-4B01-4893-A70E-A5B8F6124B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04C0F-94B8-44B9-B8E3-527E62F2033C}"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02C8D4A-0B32-4B56-8812-96BE5505DBE1}">
      <dgm:prSet phldrT="[Text]"/>
      <dgm:spPr/>
      <dgm:t>
        <a:bodyPr/>
        <a:lstStyle/>
        <a:p>
          <a:r>
            <a:rPr lang="en-US"/>
            <a:t>Request and provide </a:t>
          </a:r>
          <a:br>
            <a:rPr lang="en-US"/>
          </a:br>
          <a:r>
            <a:rPr lang="en-US"/>
            <a:t>relevant assessment data </a:t>
          </a:r>
          <a:br>
            <a:rPr lang="en-US"/>
          </a:br>
          <a:r>
            <a:rPr lang="en-US"/>
            <a:t>to </a:t>
          </a:r>
          <a:r>
            <a:rPr lang="en-US" i="1"/>
            <a:t>each team member</a:t>
          </a:r>
          <a:br>
            <a:rPr lang="en-US" i="1"/>
          </a:br>
          <a:r>
            <a:rPr lang="en-US" i="1"/>
            <a:t> </a:t>
          </a:r>
          <a:r>
            <a:rPr lang="en-US"/>
            <a:t>based on their role.</a:t>
          </a:r>
        </a:p>
      </dgm:t>
    </dgm:pt>
    <dgm:pt modelId="{5122BC9B-549F-4C8E-8854-62EE516D0C14}" type="parTrans" cxnId="{BA9F2EB1-D6E1-4648-B800-20DDDE5B4437}">
      <dgm:prSet/>
      <dgm:spPr/>
      <dgm:t>
        <a:bodyPr/>
        <a:lstStyle/>
        <a:p>
          <a:endParaRPr lang="en-US"/>
        </a:p>
      </dgm:t>
    </dgm:pt>
    <dgm:pt modelId="{33517D10-1B11-4415-9AB3-3D772AC217B2}" type="sibTrans" cxnId="{BA9F2EB1-D6E1-4648-B800-20DDDE5B4437}">
      <dgm:prSet/>
      <dgm:spPr/>
      <dgm:t>
        <a:bodyPr/>
        <a:lstStyle/>
        <a:p>
          <a:endParaRPr lang="en-US"/>
        </a:p>
      </dgm:t>
    </dgm:pt>
    <dgm:pt modelId="{D4AC6562-8DAB-4AA2-8F12-837BD8B7A6F9}">
      <dgm:prSet/>
      <dgm:spPr/>
      <dgm:t>
        <a:bodyPr/>
        <a:lstStyle/>
        <a:p>
          <a:r>
            <a:rPr lang="en-US"/>
            <a:t>Provide a data assessment </a:t>
          </a:r>
          <a:r>
            <a:rPr lang="en-US" i="1"/>
            <a:t>summary sheet and comprehensive learner profile</a:t>
          </a:r>
          <a:r>
            <a:rPr lang="en-US"/>
            <a:t> that will inform the educational plan.</a:t>
          </a:r>
        </a:p>
      </dgm:t>
    </dgm:pt>
    <dgm:pt modelId="{7C3168B7-7A31-40FC-BADB-7602BAA585B6}" type="parTrans" cxnId="{A32FD07F-D7B6-4BB2-AC4A-BC558E5F54B6}">
      <dgm:prSet/>
      <dgm:spPr/>
      <dgm:t>
        <a:bodyPr/>
        <a:lstStyle/>
        <a:p>
          <a:endParaRPr lang="en-US"/>
        </a:p>
      </dgm:t>
    </dgm:pt>
    <dgm:pt modelId="{3453E32B-2526-4BC2-91B2-49D1246C1A6F}" type="sibTrans" cxnId="{A32FD07F-D7B6-4BB2-AC4A-BC558E5F54B6}">
      <dgm:prSet/>
      <dgm:spPr/>
      <dgm:t>
        <a:bodyPr/>
        <a:lstStyle/>
        <a:p>
          <a:endParaRPr lang="en-US"/>
        </a:p>
      </dgm:t>
    </dgm:pt>
    <dgm:pt modelId="{B59CC06C-A606-4B8B-8A55-A70555B60918}">
      <dgm:prSet/>
      <dgm:spPr/>
      <dgm:t>
        <a:bodyPr/>
        <a:lstStyle/>
        <a:p>
          <a:r>
            <a:rPr lang="en-US"/>
            <a:t>Share appropriate background information and contextual considerations that emphasize students’ identified strengths and needs.</a:t>
          </a:r>
        </a:p>
      </dgm:t>
    </dgm:pt>
    <dgm:pt modelId="{6620FDCB-361D-4F15-92ED-531753F79225}" type="parTrans" cxnId="{1D577122-F63E-4FE2-9A81-1F3C304C8354}">
      <dgm:prSet/>
      <dgm:spPr/>
      <dgm:t>
        <a:bodyPr/>
        <a:lstStyle/>
        <a:p>
          <a:endParaRPr lang="en-US"/>
        </a:p>
      </dgm:t>
    </dgm:pt>
    <dgm:pt modelId="{46C7BDD4-147B-41A4-B35C-65DA4F776E5A}" type="sibTrans" cxnId="{1D577122-F63E-4FE2-9A81-1F3C304C8354}">
      <dgm:prSet/>
      <dgm:spPr/>
      <dgm:t>
        <a:bodyPr/>
        <a:lstStyle/>
        <a:p>
          <a:endParaRPr lang="en-US"/>
        </a:p>
      </dgm:t>
    </dgm:pt>
    <dgm:pt modelId="{68A63279-14FC-4A8C-B46A-0C43FEA51302}">
      <dgm:prSet/>
      <dgm:spPr/>
      <dgm:t>
        <a:bodyPr/>
        <a:lstStyle/>
        <a:p>
          <a:r>
            <a:rPr lang="en-US"/>
            <a:t>Develop a plan for future data collection and use.</a:t>
          </a:r>
        </a:p>
      </dgm:t>
    </dgm:pt>
    <dgm:pt modelId="{DA26C6BB-DC60-4A8A-AD74-F3854892191C}" type="parTrans" cxnId="{D7EDB99D-B746-483E-8662-2C0FF26A248D}">
      <dgm:prSet/>
      <dgm:spPr/>
      <dgm:t>
        <a:bodyPr/>
        <a:lstStyle/>
        <a:p>
          <a:endParaRPr lang="en-US"/>
        </a:p>
      </dgm:t>
    </dgm:pt>
    <dgm:pt modelId="{56C370D2-71CA-4364-B1C1-4ABCA8C37ADC}" type="sibTrans" cxnId="{D7EDB99D-B746-483E-8662-2C0FF26A248D}">
      <dgm:prSet/>
      <dgm:spPr/>
      <dgm:t>
        <a:bodyPr/>
        <a:lstStyle/>
        <a:p>
          <a:endParaRPr lang="en-US"/>
        </a:p>
      </dgm:t>
    </dgm:pt>
    <dgm:pt modelId="{5E72E0BD-6D2A-40D3-BE53-BB75140DDD79}" type="pres">
      <dgm:prSet presAssocID="{65304C0F-94B8-44B9-B8E3-527E62F2033C}" presName="diagram" presStyleCnt="0">
        <dgm:presLayoutVars>
          <dgm:dir/>
          <dgm:resizeHandles val="exact"/>
        </dgm:presLayoutVars>
      </dgm:prSet>
      <dgm:spPr/>
    </dgm:pt>
    <dgm:pt modelId="{9AEF626E-B0F1-40E5-B750-7072D7C06DC3}" type="pres">
      <dgm:prSet presAssocID="{C02C8D4A-0B32-4B56-8812-96BE5505DBE1}" presName="node" presStyleLbl="node1" presStyleIdx="0" presStyleCnt="4">
        <dgm:presLayoutVars>
          <dgm:bulletEnabled val="1"/>
        </dgm:presLayoutVars>
      </dgm:prSet>
      <dgm:spPr/>
    </dgm:pt>
    <dgm:pt modelId="{863E03D3-8340-43BC-90F7-497F388E30BA}" type="pres">
      <dgm:prSet presAssocID="{33517D10-1B11-4415-9AB3-3D772AC217B2}" presName="sibTrans" presStyleCnt="0"/>
      <dgm:spPr/>
    </dgm:pt>
    <dgm:pt modelId="{726D7834-6C4B-49AB-A226-91CD0234C89F}" type="pres">
      <dgm:prSet presAssocID="{D4AC6562-8DAB-4AA2-8F12-837BD8B7A6F9}" presName="node" presStyleLbl="node1" presStyleIdx="1" presStyleCnt="4" custScaleX="100753">
        <dgm:presLayoutVars>
          <dgm:bulletEnabled val="1"/>
        </dgm:presLayoutVars>
      </dgm:prSet>
      <dgm:spPr/>
    </dgm:pt>
    <dgm:pt modelId="{A5D1DDA4-F104-4A81-8B25-B193B840F1C2}" type="pres">
      <dgm:prSet presAssocID="{3453E32B-2526-4BC2-91B2-49D1246C1A6F}" presName="sibTrans" presStyleCnt="0"/>
      <dgm:spPr/>
    </dgm:pt>
    <dgm:pt modelId="{4AEC260B-336E-4E05-B7AD-98630B8FFBC7}" type="pres">
      <dgm:prSet presAssocID="{B59CC06C-A606-4B8B-8A55-A70555B60918}" presName="node" presStyleLbl="node1" presStyleIdx="2" presStyleCnt="4">
        <dgm:presLayoutVars>
          <dgm:bulletEnabled val="1"/>
        </dgm:presLayoutVars>
      </dgm:prSet>
      <dgm:spPr/>
    </dgm:pt>
    <dgm:pt modelId="{6AD97C0F-40D1-4D36-8044-7D002FC6B46D}" type="pres">
      <dgm:prSet presAssocID="{46C7BDD4-147B-41A4-B35C-65DA4F776E5A}" presName="sibTrans" presStyleCnt="0"/>
      <dgm:spPr/>
    </dgm:pt>
    <dgm:pt modelId="{5F1D3081-4527-48E2-A0C6-6457D37D466F}" type="pres">
      <dgm:prSet presAssocID="{68A63279-14FC-4A8C-B46A-0C43FEA51302}" presName="node" presStyleLbl="node1" presStyleIdx="3" presStyleCnt="4" custScaleX="100753" custLinFactNeighborX="0" custLinFactNeighborY="2712">
        <dgm:presLayoutVars>
          <dgm:bulletEnabled val="1"/>
        </dgm:presLayoutVars>
      </dgm:prSet>
      <dgm:spPr/>
    </dgm:pt>
  </dgm:ptLst>
  <dgm:cxnLst>
    <dgm:cxn modelId="{20E5AB0A-8D04-441F-BE31-66BD689ADCBA}" type="presOf" srcId="{65304C0F-94B8-44B9-B8E3-527E62F2033C}" destId="{5E72E0BD-6D2A-40D3-BE53-BB75140DDD79}" srcOrd="0" destOrd="0" presId="urn:microsoft.com/office/officeart/2005/8/layout/default"/>
    <dgm:cxn modelId="{1D577122-F63E-4FE2-9A81-1F3C304C8354}" srcId="{65304C0F-94B8-44B9-B8E3-527E62F2033C}" destId="{B59CC06C-A606-4B8B-8A55-A70555B60918}" srcOrd="2" destOrd="0" parTransId="{6620FDCB-361D-4F15-92ED-531753F79225}" sibTransId="{46C7BDD4-147B-41A4-B35C-65DA4F776E5A}"/>
    <dgm:cxn modelId="{19122128-2DBD-4DA0-83ED-FEE5BEAF762E}" type="presOf" srcId="{68A63279-14FC-4A8C-B46A-0C43FEA51302}" destId="{5F1D3081-4527-48E2-A0C6-6457D37D466F}" srcOrd="0" destOrd="0" presId="urn:microsoft.com/office/officeart/2005/8/layout/default"/>
    <dgm:cxn modelId="{4B12235B-96B9-40F3-9AAA-B3239363494A}" type="presOf" srcId="{C02C8D4A-0B32-4B56-8812-96BE5505DBE1}" destId="{9AEF626E-B0F1-40E5-B750-7072D7C06DC3}" srcOrd="0" destOrd="0" presId="urn:microsoft.com/office/officeart/2005/8/layout/default"/>
    <dgm:cxn modelId="{A32FD07F-D7B6-4BB2-AC4A-BC558E5F54B6}" srcId="{65304C0F-94B8-44B9-B8E3-527E62F2033C}" destId="{D4AC6562-8DAB-4AA2-8F12-837BD8B7A6F9}" srcOrd="1" destOrd="0" parTransId="{7C3168B7-7A31-40FC-BADB-7602BAA585B6}" sibTransId="{3453E32B-2526-4BC2-91B2-49D1246C1A6F}"/>
    <dgm:cxn modelId="{54C6CC99-067E-484E-BF13-C9B13E390A19}" type="presOf" srcId="{D4AC6562-8DAB-4AA2-8F12-837BD8B7A6F9}" destId="{726D7834-6C4B-49AB-A226-91CD0234C89F}" srcOrd="0" destOrd="0" presId="urn:microsoft.com/office/officeart/2005/8/layout/default"/>
    <dgm:cxn modelId="{D7EDB99D-B746-483E-8662-2C0FF26A248D}" srcId="{65304C0F-94B8-44B9-B8E3-527E62F2033C}" destId="{68A63279-14FC-4A8C-B46A-0C43FEA51302}" srcOrd="3" destOrd="0" parTransId="{DA26C6BB-DC60-4A8A-AD74-F3854892191C}" sibTransId="{56C370D2-71CA-4364-B1C1-4ABCA8C37ADC}"/>
    <dgm:cxn modelId="{5D78F8AF-67DD-4721-BC87-8043CD4F493D}" type="presOf" srcId="{B59CC06C-A606-4B8B-8A55-A70555B60918}" destId="{4AEC260B-336E-4E05-B7AD-98630B8FFBC7}" srcOrd="0" destOrd="0" presId="urn:microsoft.com/office/officeart/2005/8/layout/default"/>
    <dgm:cxn modelId="{BA9F2EB1-D6E1-4648-B800-20DDDE5B4437}" srcId="{65304C0F-94B8-44B9-B8E3-527E62F2033C}" destId="{C02C8D4A-0B32-4B56-8812-96BE5505DBE1}" srcOrd="0" destOrd="0" parTransId="{5122BC9B-549F-4C8E-8854-62EE516D0C14}" sibTransId="{33517D10-1B11-4415-9AB3-3D772AC217B2}"/>
    <dgm:cxn modelId="{77057298-43EE-4E81-AD31-0E4542E910C5}" type="presParOf" srcId="{5E72E0BD-6D2A-40D3-BE53-BB75140DDD79}" destId="{9AEF626E-B0F1-40E5-B750-7072D7C06DC3}" srcOrd="0" destOrd="0" presId="urn:microsoft.com/office/officeart/2005/8/layout/default"/>
    <dgm:cxn modelId="{1277D764-0BA3-4EB5-BFA5-7860180757DE}" type="presParOf" srcId="{5E72E0BD-6D2A-40D3-BE53-BB75140DDD79}" destId="{863E03D3-8340-43BC-90F7-497F388E30BA}" srcOrd="1" destOrd="0" presId="urn:microsoft.com/office/officeart/2005/8/layout/default"/>
    <dgm:cxn modelId="{D280A470-5782-42D3-B168-5FCBD1C3FE6B}" type="presParOf" srcId="{5E72E0BD-6D2A-40D3-BE53-BB75140DDD79}" destId="{726D7834-6C4B-49AB-A226-91CD0234C89F}" srcOrd="2" destOrd="0" presId="urn:microsoft.com/office/officeart/2005/8/layout/default"/>
    <dgm:cxn modelId="{10CD052E-8A07-48B6-BC0E-66F2BDEE85CE}" type="presParOf" srcId="{5E72E0BD-6D2A-40D3-BE53-BB75140DDD79}" destId="{A5D1DDA4-F104-4A81-8B25-B193B840F1C2}" srcOrd="3" destOrd="0" presId="urn:microsoft.com/office/officeart/2005/8/layout/default"/>
    <dgm:cxn modelId="{3CC7BC78-643E-4F39-BE84-1D19D4B1E9FE}" type="presParOf" srcId="{5E72E0BD-6D2A-40D3-BE53-BB75140DDD79}" destId="{4AEC260B-336E-4E05-B7AD-98630B8FFBC7}" srcOrd="4" destOrd="0" presId="urn:microsoft.com/office/officeart/2005/8/layout/default"/>
    <dgm:cxn modelId="{DFEF15E1-CEF5-415A-81B9-7100EFEED792}" type="presParOf" srcId="{5E72E0BD-6D2A-40D3-BE53-BB75140DDD79}" destId="{6AD97C0F-40D1-4D36-8044-7D002FC6B46D}" srcOrd="5" destOrd="0" presId="urn:microsoft.com/office/officeart/2005/8/layout/default"/>
    <dgm:cxn modelId="{ABF1B4B6-25BB-4119-9C4B-A8A7D8638FCA}" type="presParOf" srcId="{5E72E0BD-6D2A-40D3-BE53-BB75140DDD79}" destId="{5F1D3081-4527-48E2-A0C6-6457D37D466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4A901-99D4-4C6F-880A-DC4DA08C0C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818E76-7864-48FC-8635-B1B8DBE4E4EF}">
      <dgm:prSet phldrT="[Text]"/>
      <dgm:spPr/>
      <dgm:t>
        <a:bodyPr/>
        <a:lstStyle/>
        <a:p>
          <a:pPr>
            <a:buSzPts val="2000"/>
          </a:pPr>
          <a:r>
            <a:rPr lang="en-US" b="1">
              <a:solidFill>
                <a:schemeClr val="bg1"/>
              </a:solidFill>
            </a:rPr>
            <a:t>Initial</a:t>
          </a:r>
        </a:p>
      </dgm:t>
    </dgm:pt>
    <dgm:pt modelId="{E21D534A-1FA3-4EEC-8FFA-AADD1B02A24E}" type="parTrans" cxnId="{3D679814-A264-47A2-A3DD-344EF2F54FA4}">
      <dgm:prSet/>
      <dgm:spPr/>
      <dgm:t>
        <a:bodyPr/>
        <a:lstStyle/>
        <a:p>
          <a:endParaRPr lang="en-US"/>
        </a:p>
      </dgm:t>
    </dgm:pt>
    <dgm:pt modelId="{93EA41DE-A855-492D-A766-81792D312733}" type="sibTrans" cxnId="{3D679814-A264-47A2-A3DD-344EF2F54FA4}">
      <dgm:prSet/>
      <dgm:spPr/>
      <dgm:t>
        <a:bodyPr/>
        <a:lstStyle/>
        <a:p>
          <a:endParaRPr lang="en-US"/>
        </a:p>
      </dgm:t>
    </dgm:pt>
    <dgm:pt modelId="{1FC02017-5AAA-45DE-AEF5-1D0CDD8BCB86}">
      <dgm:prSet/>
      <dgm:spPr/>
      <dgm:t>
        <a:bodyPr/>
        <a:lstStyle/>
        <a:p>
          <a:r>
            <a:rPr lang="en-US" b="1">
              <a:solidFill>
                <a:schemeClr val="bg1"/>
              </a:solidFill>
            </a:rPr>
            <a:t>Revision/Amendment</a:t>
          </a:r>
        </a:p>
      </dgm:t>
    </dgm:pt>
    <dgm:pt modelId="{B662919E-D2F9-42B5-9878-8C1B55F8CD03}" type="parTrans" cxnId="{841C2B85-D4C6-41F5-B134-A3A61E40FD92}">
      <dgm:prSet/>
      <dgm:spPr/>
      <dgm:t>
        <a:bodyPr/>
        <a:lstStyle/>
        <a:p>
          <a:endParaRPr lang="en-US"/>
        </a:p>
      </dgm:t>
    </dgm:pt>
    <dgm:pt modelId="{D4B06E97-1D30-41AB-A8D4-10922F41798F}" type="sibTrans" cxnId="{841C2B85-D4C6-41F5-B134-A3A61E40FD92}">
      <dgm:prSet/>
      <dgm:spPr/>
      <dgm:t>
        <a:bodyPr/>
        <a:lstStyle/>
        <a:p>
          <a:endParaRPr lang="en-US"/>
        </a:p>
      </dgm:t>
    </dgm:pt>
    <dgm:pt modelId="{CB264C50-2285-4EA9-9DFC-CA9200C8216A}">
      <dgm:prSet custT="1"/>
      <dgm:spPr/>
      <dgm:t>
        <a:bodyPr/>
        <a:lstStyle/>
        <a:p>
          <a:pPr>
            <a:buClr>
              <a:srgbClr val="8EC63F"/>
            </a:buClr>
            <a:buFont typeface="Wingdings" panose="05000000000000000000" pitchFamily="2" charset="2"/>
            <a:buChar char="§"/>
          </a:pPr>
          <a:r>
            <a:rPr lang="en-US" sz="2000"/>
            <a:t>Revised copy will reflect the changes and modifications and will be labeled in the list of student documents as a revision.</a:t>
          </a:r>
        </a:p>
      </dgm:t>
    </dgm:pt>
    <dgm:pt modelId="{BB4D7F3B-6DDA-4DDD-AC6A-613C43E9D2B2}" type="parTrans" cxnId="{EC02AF48-9780-4353-85E3-890DCD663822}">
      <dgm:prSet/>
      <dgm:spPr/>
      <dgm:t>
        <a:bodyPr/>
        <a:lstStyle/>
        <a:p>
          <a:endParaRPr lang="en-US"/>
        </a:p>
      </dgm:t>
    </dgm:pt>
    <dgm:pt modelId="{66322182-A745-40A4-90E2-B2C93695B012}" type="sibTrans" cxnId="{EC02AF48-9780-4353-85E3-890DCD663822}">
      <dgm:prSet/>
      <dgm:spPr/>
      <dgm:t>
        <a:bodyPr/>
        <a:lstStyle/>
        <a:p>
          <a:endParaRPr lang="en-US"/>
        </a:p>
      </dgm:t>
    </dgm:pt>
    <dgm:pt modelId="{28BDD57A-F1A6-49D1-B042-D3F0831B5750}">
      <dgm:prSet/>
      <dgm:spPr/>
      <dgm:t>
        <a:bodyPr/>
        <a:lstStyle/>
        <a:p>
          <a:r>
            <a:rPr lang="en-US" b="1">
              <a:solidFill>
                <a:schemeClr val="bg1"/>
              </a:solidFill>
            </a:rPr>
            <a:t>Annual Review</a:t>
          </a:r>
        </a:p>
      </dgm:t>
    </dgm:pt>
    <dgm:pt modelId="{B83AD6CA-404A-44BF-9683-86F09378E1C4}" type="parTrans" cxnId="{56656288-87E3-4AF0-96B6-F03D4E5823DB}">
      <dgm:prSet/>
      <dgm:spPr/>
      <dgm:t>
        <a:bodyPr/>
        <a:lstStyle/>
        <a:p>
          <a:endParaRPr lang="en-US"/>
        </a:p>
      </dgm:t>
    </dgm:pt>
    <dgm:pt modelId="{3D7E8454-B76B-4134-8CB5-8C9037307DDA}" type="sibTrans" cxnId="{56656288-87E3-4AF0-96B6-F03D4E5823DB}">
      <dgm:prSet/>
      <dgm:spPr/>
      <dgm:t>
        <a:bodyPr/>
        <a:lstStyle/>
        <a:p>
          <a:endParaRPr lang="en-US"/>
        </a:p>
      </dgm:t>
    </dgm:pt>
    <dgm:pt modelId="{B62083FD-4E52-4988-A087-81D58EA0A999}">
      <dgm:prSet custT="1"/>
      <dgm:spPr/>
      <dgm:t>
        <a:bodyPr/>
        <a:lstStyle/>
        <a:p>
          <a:pPr rtl="0">
            <a:buClr>
              <a:srgbClr val="8EC63F"/>
            </a:buClr>
            <a:buFont typeface="Wingdings" panose="05000000000000000000" pitchFamily="2" charset="2"/>
            <a:buChar char="§"/>
          </a:pPr>
          <a:r>
            <a:rPr lang="en-US" sz="2000"/>
            <a:t>Review progress monitoring data, revise goals and objectives</a:t>
          </a:r>
          <a:r>
            <a:rPr lang="en-US" sz="2000">
              <a:latin typeface="PT Serif Caption"/>
            </a:rPr>
            <a:t> as needed</a:t>
          </a:r>
          <a:r>
            <a:rPr lang="en-US" sz="2000"/>
            <a:t>, determine the student’s program.</a:t>
          </a:r>
        </a:p>
      </dgm:t>
    </dgm:pt>
    <dgm:pt modelId="{3974CCAF-89EF-4E48-AE11-A933D47DD98E}" type="parTrans" cxnId="{0700E7A8-A315-4E8E-87C1-235C75DFEA2B}">
      <dgm:prSet/>
      <dgm:spPr/>
      <dgm:t>
        <a:bodyPr/>
        <a:lstStyle/>
        <a:p>
          <a:endParaRPr lang="en-US"/>
        </a:p>
      </dgm:t>
    </dgm:pt>
    <dgm:pt modelId="{844B6555-8DA5-40F9-ABDB-1CC43CA41B23}" type="sibTrans" cxnId="{0700E7A8-A315-4E8E-87C1-235C75DFEA2B}">
      <dgm:prSet/>
      <dgm:spPr/>
      <dgm:t>
        <a:bodyPr/>
        <a:lstStyle/>
        <a:p>
          <a:endParaRPr lang="en-US"/>
        </a:p>
      </dgm:t>
    </dgm:pt>
    <dgm:pt modelId="{C6940FD4-56A9-4399-A51E-FD37464C510F}">
      <dgm:prSet/>
      <dgm:spPr/>
      <dgm:t>
        <a:bodyPr/>
        <a:lstStyle/>
        <a:p>
          <a:r>
            <a:rPr lang="en-US" b="1">
              <a:solidFill>
                <a:schemeClr val="bg1"/>
              </a:solidFill>
            </a:rPr>
            <a:t>Reevaluation</a:t>
          </a:r>
        </a:p>
      </dgm:t>
    </dgm:pt>
    <dgm:pt modelId="{5C451E73-9F99-4321-974B-4B512FA6DA9D}" type="parTrans" cxnId="{371699DF-8D8D-4C85-9BD5-8EBE2CE3292F}">
      <dgm:prSet/>
      <dgm:spPr/>
      <dgm:t>
        <a:bodyPr/>
        <a:lstStyle/>
        <a:p>
          <a:endParaRPr lang="en-US"/>
        </a:p>
      </dgm:t>
    </dgm:pt>
    <dgm:pt modelId="{D3612C9D-48DB-4075-8B4A-ECA0358C6D02}" type="sibTrans" cxnId="{371699DF-8D8D-4C85-9BD5-8EBE2CE3292F}">
      <dgm:prSet/>
      <dgm:spPr/>
      <dgm:t>
        <a:bodyPr/>
        <a:lstStyle/>
        <a:p>
          <a:endParaRPr lang="en-US"/>
        </a:p>
      </dgm:t>
    </dgm:pt>
    <dgm:pt modelId="{404C3155-A7A0-4A07-AFBE-1B0573AA1910}">
      <dgm:prSet phldrT="[Text]" custT="1"/>
      <dgm:spPr/>
      <dgm:t>
        <a:bodyPr/>
        <a:lstStyle/>
        <a:p>
          <a:pPr>
            <a:buClr>
              <a:srgbClr val="8EC63F"/>
            </a:buClr>
            <a:buSzPts val="2000"/>
            <a:buFont typeface="Wingdings" panose="05000000000000000000" pitchFamily="2" charset="2"/>
            <a:buChar char="§"/>
          </a:pPr>
          <a:r>
            <a:rPr lang="en-US" sz="2000"/>
            <a:t>Establish eligibility, develop the IEP, and make special education service and program recommendations</a:t>
          </a:r>
          <a:r>
            <a:rPr lang="en-US" sz="1800"/>
            <a:t>.</a:t>
          </a:r>
        </a:p>
      </dgm:t>
    </dgm:pt>
    <dgm:pt modelId="{B5902105-056B-41F7-BB01-C62C7F0D5665}" type="parTrans" cxnId="{29208260-0326-4946-A293-676F335B652C}">
      <dgm:prSet/>
      <dgm:spPr/>
      <dgm:t>
        <a:bodyPr/>
        <a:lstStyle/>
        <a:p>
          <a:endParaRPr lang="en-US"/>
        </a:p>
      </dgm:t>
    </dgm:pt>
    <dgm:pt modelId="{9AC321BA-DE42-496C-8B13-772476F94303}" type="sibTrans" cxnId="{29208260-0326-4946-A293-676F335B652C}">
      <dgm:prSet/>
      <dgm:spPr/>
      <dgm:t>
        <a:bodyPr/>
        <a:lstStyle/>
        <a:p>
          <a:endParaRPr lang="en-US"/>
        </a:p>
      </dgm:t>
    </dgm:pt>
    <dgm:pt modelId="{EC3F1055-4141-4921-BBCC-2BCB3809BF81}">
      <dgm:prSet custT="1"/>
      <dgm:spPr/>
      <dgm:t>
        <a:bodyPr/>
        <a:lstStyle/>
        <a:p>
          <a:pPr>
            <a:buClr>
              <a:srgbClr val="8EC63F"/>
            </a:buClr>
            <a:buFont typeface="Wingdings" panose="05000000000000000000" pitchFamily="2" charset="2"/>
            <a:buChar char="§"/>
          </a:pPr>
          <a:r>
            <a:rPr lang="en-US" sz="2000"/>
            <a:t>Used when making minor changes to an existing IEP. **</a:t>
          </a:r>
        </a:p>
      </dgm:t>
    </dgm:pt>
    <dgm:pt modelId="{368BA19C-5CEB-41F4-AC1E-F559C6D90F03}" type="parTrans" cxnId="{44D0B345-57C2-42A8-A5E5-BF4F1B2813B1}">
      <dgm:prSet/>
      <dgm:spPr/>
      <dgm:t>
        <a:bodyPr/>
        <a:lstStyle/>
        <a:p>
          <a:endParaRPr lang="en-US"/>
        </a:p>
      </dgm:t>
    </dgm:pt>
    <dgm:pt modelId="{D26B8658-C283-4CAE-BFAF-D9D4537B6A39}" type="sibTrans" cxnId="{44D0B345-57C2-42A8-A5E5-BF4F1B2813B1}">
      <dgm:prSet/>
      <dgm:spPr/>
      <dgm:t>
        <a:bodyPr/>
        <a:lstStyle/>
        <a:p>
          <a:endParaRPr lang="en-US"/>
        </a:p>
      </dgm:t>
    </dgm:pt>
    <dgm:pt modelId="{12A71116-733C-44B9-A10A-983E9CBE7AF0}">
      <dgm:prSet custT="1"/>
      <dgm:spPr/>
      <dgm:t>
        <a:bodyPr/>
        <a:lstStyle/>
        <a:p>
          <a:pPr rtl="0">
            <a:buClr>
              <a:srgbClr val="8EC63F"/>
            </a:buClr>
            <a:buFont typeface="Wingdings" panose="05000000000000000000" pitchFamily="2" charset="2"/>
            <a:buChar char="§"/>
          </a:pPr>
          <a:r>
            <a:rPr lang="en-US" sz="2000"/>
            <a:t>Mandated 3-year </a:t>
          </a:r>
          <a:r>
            <a:rPr lang="en-US" sz="1800">
              <a:latin typeface="PT Serif Caption"/>
            </a:rPr>
            <a:t>to discuss reevaluation and continued eligibility </a:t>
          </a:r>
          <a:endParaRPr lang="en-US" sz="1800"/>
        </a:p>
      </dgm:t>
    </dgm:pt>
    <dgm:pt modelId="{F0756CFE-5FBB-47AB-B1DB-E0B97B756BB5}" type="parTrans" cxnId="{83DDBA50-F375-43E0-B1AA-1C74BC35FAB7}">
      <dgm:prSet/>
      <dgm:spPr/>
      <dgm:t>
        <a:bodyPr/>
        <a:lstStyle/>
        <a:p>
          <a:endParaRPr lang="en-US"/>
        </a:p>
      </dgm:t>
    </dgm:pt>
    <dgm:pt modelId="{702CCC89-6915-4536-93A6-AC0A9ABE663D}" type="sibTrans" cxnId="{83DDBA50-F375-43E0-B1AA-1C74BC35FAB7}">
      <dgm:prSet/>
      <dgm:spPr/>
      <dgm:t>
        <a:bodyPr/>
        <a:lstStyle/>
        <a:p>
          <a:endParaRPr lang="en-US"/>
        </a:p>
      </dgm:t>
    </dgm:pt>
    <dgm:pt modelId="{0CF82AB1-F3D7-4D58-9442-52D7CB2AA662}" type="pres">
      <dgm:prSet presAssocID="{8754A901-99D4-4C6F-880A-DC4DA08C0C19}" presName="linear" presStyleCnt="0">
        <dgm:presLayoutVars>
          <dgm:animLvl val="lvl"/>
          <dgm:resizeHandles val="exact"/>
        </dgm:presLayoutVars>
      </dgm:prSet>
      <dgm:spPr/>
    </dgm:pt>
    <dgm:pt modelId="{3D54B4B0-DA45-4261-B4A4-DD63B21D044F}" type="pres">
      <dgm:prSet presAssocID="{A3818E76-7864-48FC-8635-B1B8DBE4E4EF}" presName="parentText" presStyleLbl="node1" presStyleIdx="0" presStyleCnt="4" custScaleY="74455">
        <dgm:presLayoutVars>
          <dgm:chMax val="0"/>
          <dgm:bulletEnabled val="1"/>
        </dgm:presLayoutVars>
      </dgm:prSet>
      <dgm:spPr/>
    </dgm:pt>
    <dgm:pt modelId="{DB155BB3-BA29-4785-A4EF-9DD9FF9A327A}" type="pres">
      <dgm:prSet presAssocID="{A3818E76-7864-48FC-8635-B1B8DBE4E4EF}" presName="childText" presStyleLbl="revTx" presStyleIdx="0" presStyleCnt="4">
        <dgm:presLayoutVars>
          <dgm:bulletEnabled val="1"/>
        </dgm:presLayoutVars>
      </dgm:prSet>
      <dgm:spPr/>
    </dgm:pt>
    <dgm:pt modelId="{FEB8E3CA-4138-4A4E-8CE2-D2D357D47770}" type="pres">
      <dgm:prSet presAssocID="{1FC02017-5AAA-45DE-AEF5-1D0CDD8BCB86}" presName="parentText" presStyleLbl="node1" presStyleIdx="1" presStyleCnt="4" custScaleY="70549">
        <dgm:presLayoutVars>
          <dgm:chMax val="0"/>
          <dgm:bulletEnabled val="1"/>
        </dgm:presLayoutVars>
      </dgm:prSet>
      <dgm:spPr/>
    </dgm:pt>
    <dgm:pt modelId="{34A01D22-CEB1-46DE-8259-151D480C8560}" type="pres">
      <dgm:prSet presAssocID="{1FC02017-5AAA-45DE-AEF5-1D0CDD8BCB86}" presName="childText" presStyleLbl="revTx" presStyleIdx="1" presStyleCnt="4">
        <dgm:presLayoutVars>
          <dgm:bulletEnabled val="1"/>
        </dgm:presLayoutVars>
      </dgm:prSet>
      <dgm:spPr/>
    </dgm:pt>
    <dgm:pt modelId="{4F136339-CADD-4AA3-A225-492C98102C86}" type="pres">
      <dgm:prSet presAssocID="{28BDD57A-F1A6-49D1-B042-D3F0831B5750}" presName="parentText" presStyleLbl="node1" presStyleIdx="2" presStyleCnt="4" custScaleY="70521">
        <dgm:presLayoutVars>
          <dgm:chMax val="0"/>
          <dgm:bulletEnabled val="1"/>
        </dgm:presLayoutVars>
      </dgm:prSet>
      <dgm:spPr/>
    </dgm:pt>
    <dgm:pt modelId="{61569F47-464F-451D-9F1D-CBC91E1D1EEA}" type="pres">
      <dgm:prSet presAssocID="{28BDD57A-F1A6-49D1-B042-D3F0831B5750}" presName="childText" presStyleLbl="revTx" presStyleIdx="2" presStyleCnt="4">
        <dgm:presLayoutVars>
          <dgm:bulletEnabled val="1"/>
        </dgm:presLayoutVars>
      </dgm:prSet>
      <dgm:spPr/>
    </dgm:pt>
    <dgm:pt modelId="{15E3A9C0-77AB-4FB8-B308-2F29007CC824}" type="pres">
      <dgm:prSet presAssocID="{C6940FD4-56A9-4399-A51E-FD37464C510F}" presName="parentText" presStyleLbl="node1" presStyleIdx="3" presStyleCnt="4" custScaleY="78061">
        <dgm:presLayoutVars>
          <dgm:chMax val="0"/>
          <dgm:bulletEnabled val="1"/>
        </dgm:presLayoutVars>
      </dgm:prSet>
      <dgm:spPr/>
    </dgm:pt>
    <dgm:pt modelId="{1354A756-6388-48ED-9F8C-2E915A3F748F}" type="pres">
      <dgm:prSet presAssocID="{C6940FD4-56A9-4399-A51E-FD37464C510F}" presName="childText" presStyleLbl="revTx" presStyleIdx="3" presStyleCnt="4">
        <dgm:presLayoutVars>
          <dgm:bulletEnabled val="1"/>
        </dgm:presLayoutVars>
      </dgm:prSet>
      <dgm:spPr/>
    </dgm:pt>
  </dgm:ptLst>
  <dgm:cxnLst>
    <dgm:cxn modelId="{3D679814-A264-47A2-A3DD-344EF2F54FA4}" srcId="{8754A901-99D4-4C6F-880A-DC4DA08C0C19}" destId="{A3818E76-7864-48FC-8635-B1B8DBE4E4EF}" srcOrd="0" destOrd="0" parTransId="{E21D534A-1FA3-4EEC-8FFA-AADD1B02A24E}" sibTransId="{93EA41DE-A855-492D-A766-81792D312733}"/>
    <dgm:cxn modelId="{25A0A61D-15C2-43FD-9A0C-E29503779F17}" type="presOf" srcId="{B62083FD-4E52-4988-A087-81D58EA0A999}" destId="{61569F47-464F-451D-9F1D-CBC91E1D1EEA}" srcOrd="0" destOrd="0" presId="urn:microsoft.com/office/officeart/2005/8/layout/vList2"/>
    <dgm:cxn modelId="{29208260-0326-4946-A293-676F335B652C}" srcId="{A3818E76-7864-48FC-8635-B1B8DBE4E4EF}" destId="{404C3155-A7A0-4A07-AFBE-1B0573AA1910}" srcOrd="0" destOrd="0" parTransId="{B5902105-056B-41F7-BB01-C62C7F0D5665}" sibTransId="{9AC321BA-DE42-496C-8B13-772476F94303}"/>
    <dgm:cxn modelId="{6D354943-99A5-4F7E-BCB7-F5850A69B9DF}" type="presOf" srcId="{EC3F1055-4141-4921-BBCC-2BCB3809BF81}" destId="{34A01D22-CEB1-46DE-8259-151D480C8560}" srcOrd="0" destOrd="0" presId="urn:microsoft.com/office/officeart/2005/8/layout/vList2"/>
    <dgm:cxn modelId="{44D0B345-57C2-42A8-A5E5-BF4F1B2813B1}" srcId="{1FC02017-5AAA-45DE-AEF5-1D0CDD8BCB86}" destId="{EC3F1055-4141-4921-BBCC-2BCB3809BF81}" srcOrd="0" destOrd="0" parTransId="{368BA19C-5CEB-41F4-AC1E-F559C6D90F03}" sibTransId="{D26B8658-C283-4CAE-BFAF-D9D4537B6A39}"/>
    <dgm:cxn modelId="{EC02AF48-9780-4353-85E3-890DCD663822}" srcId="{1FC02017-5AAA-45DE-AEF5-1D0CDD8BCB86}" destId="{CB264C50-2285-4EA9-9DFC-CA9200C8216A}" srcOrd="1" destOrd="0" parTransId="{BB4D7F3B-6DDA-4DDD-AC6A-613C43E9D2B2}" sibTransId="{66322182-A745-40A4-90E2-B2C93695B012}"/>
    <dgm:cxn modelId="{150F716A-1CA0-436D-92E5-FF359042A90E}" type="presOf" srcId="{A3818E76-7864-48FC-8635-B1B8DBE4E4EF}" destId="{3D54B4B0-DA45-4261-B4A4-DD63B21D044F}" srcOrd="0" destOrd="0" presId="urn:microsoft.com/office/officeart/2005/8/layout/vList2"/>
    <dgm:cxn modelId="{83DDBA50-F375-43E0-B1AA-1C74BC35FAB7}" srcId="{C6940FD4-56A9-4399-A51E-FD37464C510F}" destId="{12A71116-733C-44B9-A10A-983E9CBE7AF0}" srcOrd="0" destOrd="0" parTransId="{F0756CFE-5FBB-47AB-B1DB-E0B97B756BB5}" sibTransId="{702CCC89-6915-4536-93A6-AC0A9ABE663D}"/>
    <dgm:cxn modelId="{841C2B85-D4C6-41F5-B134-A3A61E40FD92}" srcId="{8754A901-99D4-4C6F-880A-DC4DA08C0C19}" destId="{1FC02017-5AAA-45DE-AEF5-1D0CDD8BCB86}" srcOrd="1" destOrd="0" parTransId="{B662919E-D2F9-42B5-9878-8C1B55F8CD03}" sibTransId="{D4B06E97-1D30-41AB-A8D4-10922F41798F}"/>
    <dgm:cxn modelId="{CBDFF485-4EA4-4B5C-9065-6DFDDC53433C}" type="presOf" srcId="{28BDD57A-F1A6-49D1-B042-D3F0831B5750}" destId="{4F136339-CADD-4AA3-A225-492C98102C86}" srcOrd="0" destOrd="0" presId="urn:microsoft.com/office/officeart/2005/8/layout/vList2"/>
    <dgm:cxn modelId="{56656288-87E3-4AF0-96B6-F03D4E5823DB}" srcId="{8754A901-99D4-4C6F-880A-DC4DA08C0C19}" destId="{28BDD57A-F1A6-49D1-B042-D3F0831B5750}" srcOrd="2" destOrd="0" parTransId="{B83AD6CA-404A-44BF-9683-86F09378E1C4}" sibTransId="{3D7E8454-B76B-4134-8CB5-8C9037307DDA}"/>
    <dgm:cxn modelId="{852805A3-3B1B-4E0C-86F9-721435F8429E}" type="presOf" srcId="{404C3155-A7A0-4A07-AFBE-1B0573AA1910}" destId="{DB155BB3-BA29-4785-A4EF-9DD9FF9A327A}" srcOrd="0" destOrd="0" presId="urn:microsoft.com/office/officeart/2005/8/layout/vList2"/>
    <dgm:cxn modelId="{0700E7A8-A315-4E8E-87C1-235C75DFEA2B}" srcId="{28BDD57A-F1A6-49D1-B042-D3F0831B5750}" destId="{B62083FD-4E52-4988-A087-81D58EA0A999}" srcOrd="0" destOrd="0" parTransId="{3974CCAF-89EF-4E48-AE11-A933D47DD98E}" sibTransId="{844B6555-8DA5-40F9-ABDB-1CC43CA41B23}"/>
    <dgm:cxn modelId="{8426BBC4-A177-439C-AABC-A6B983B78A35}" type="presOf" srcId="{1FC02017-5AAA-45DE-AEF5-1D0CDD8BCB86}" destId="{FEB8E3CA-4138-4A4E-8CE2-D2D357D47770}" srcOrd="0" destOrd="0" presId="urn:microsoft.com/office/officeart/2005/8/layout/vList2"/>
    <dgm:cxn modelId="{78E739CA-AB89-42D3-B9CB-F472A918DFF7}" type="presOf" srcId="{12A71116-733C-44B9-A10A-983E9CBE7AF0}" destId="{1354A756-6388-48ED-9F8C-2E915A3F748F}" srcOrd="0" destOrd="0" presId="urn:microsoft.com/office/officeart/2005/8/layout/vList2"/>
    <dgm:cxn modelId="{8A200CDB-1EBA-4AA4-A86D-A9D095D48DB1}" type="presOf" srcId="{8754A901-99D4-4C6F-880A-DC4DA08C0C19}" destId="{0CF82AB1-F3D7-4D58-9442-52D7CB2AA662}" srcOrd="0" destOrd="0" presId="urn:microsoft.com/office/officeart/2005/8/layout/vList2"/>
    <dgm:cxn modelId="{371699DF-8D8D-4C85-9BD5-8EBE2CE3292F}" srcId="{8754A901-99D4-4C6F-880A-DC4DA08C0C19}" destId="{C6940FD4-56A9-4399-A51E-FD37464C510F}" srcOrd="3" destOrd="0" parTransId="{5C451E73-9F99-4321-974B-4B512FA6DA9D}" sibTransId="{D3612C9D-48DB-4075-8B4A-ECA0358C6D02}"/>
    <dgm:cxn modelId="{570347E9-2848-4092-97B6-BB99B12F8CF3}" type="presOf" srcId="{CB264C50-2285-4EA9-9DFC-CA9200C8216A}" destId="{34A01D22-CEB1-46DE-8259-151D480C8560}" srcOrd="0" destOrd="1" presId="urn:microsoft.com/office/officeart/2005/8/layout/vList2"/>
    <dgm:cxn modelId="{DD0D2AEA-9175-47AF-9986-2FAE4CFD902E}" type="presOf" srcId="{C6940FD4-56A9-4399-A51E-FD37464C510F}" destId="{15E3A9C0-77AB-4FB8-B308-2F29007CC824}" srcOrd="0" destOrd="0" presId="urn:microsoft.com/office/officeart/2005/8/layout/vList2"/>
    <dgm:cxn modelId="{B5C3B781-6154-48B9-BB56-52589BDD9FC3}" type="presParOf" srcId="{0CF82AB1-F3D7-4D58-9442-52D7CB2AA662}" destId="{3D54B4B0-DA45-4261-B4A4-DD63B21D044F}" srcOrd="0" destOrd="0" presId="urn:microsoft.com/office/officeart/2005/8/layout/vList2"/>
    <dgm:cxn modelId="{CD855747-1A19-472F-BCB4-170AC8D7E105}" type="presParOf" srcId="{0CF82AB1-F3D7-4D58-9442-52D7CB2AA662}" destId="{DB155BB3-BA29-4785-A4EF-9DD9FF9A327A}" srcOrd="1" destOrd="0" presId="urn:microsoft.com/office/officeart/2005/8/layout/vList2"/>
    <dgm:cxn modelId="{1626FECA-FEEE-424D-A62D-1BEFD810F2B0}" type="presParOf" srcId="{0CF82AB1-F3D7-4D58-9442-52D7CB2AA662}" destId="{FEB8E3CA-4138-4A4E-8CE2-D2D357D47770}" srcOrd="2" destOrd="0" presId="urn:microsoft.com/office/officeart/2005/8/layout/vList2"/>
    <dgm:cxn modelId="{02417CFE-F608-47C0-ADFC-770EFC5E6180}" type="presParOf" srcId="{0CF82AB1-F3D7-4D58-9442-52D7CB2AA662}" destId="{34A01D22-CEB1-46DE-8259-151D480C8560}" srcOrd="3" destOrd="0" presId="urn:microsoft.com/office/officeart/2005/8/layout/vList2"/>
    <dgm:cxn modelId="{7964FA14-D597-4F79-825D-DA092087EB96}" type="presParOf" srcId="{0CF82AB1-F3D7-4D58-9442-52D7CB2AA662}" destId="{4F136339-CADD-4AA3-A225-492C98102C86}" srcOrd="4" destOrd="0" presId="urn:microsoft.com/office/officeart/2005/8/layout/vList2"/>
    <dgm:cxn modelId="{9EE9C743-5D7B-4D50-9E44-102A6C6A95D1}" type="presParOf" srcId="{0CF82AB1-F3D7-4D58-9442-52D7CB2AA662}" destId="{61569F47-464F-451D-9F1D-CBC91E1D1EEA}" srcOrd="5" destOrd="0" presId="urn:microsoft.com/office/officeart/2005/8/layout/vList2"/>
    <dgm:cxn modelId="{CE0C9E50-81A4-432E-88BB-F6C954638A04}" type="presParOf" srcId="{0CF82AB1-F3D7-4D58-9442-52D7CB2AA662}" destId="{15E3A9C0-77AB-4FB8-B308-2F29007CC824}" srcOrd="6" destOrd="0" presId="urn:microsoft.com/office/officeart/2005/8/layout/vList2"/>
    <dgm:cxn modelId="{80EC80C5-D10C-4ECB-9E31-0913E11B1669}" type="presParOf" srcId="{0CF82AB1-F3D7-4D58-9442-52D7CB2AA662}" destId="{1354A756-6388-48ED-9F8C-2E915A3F748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E2038-C46D-4EA7-8D10-2541512B7CC9}"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05B81489-F5EB-4A0B-B960-37E99BA581F5}">
      <dgm:prSet phldrT="[Text]"/>
      <dgm:spPr/>
      <dgm:t>
        <a:bodyPr/>
        <a:lstStyle/>
        <a:p>
          <a:r>
            <a:rPr lang="en-US" b="1"/>
            <a:t>Example 1</a:t>
          </a:r>
        </a:p>
      </dgm:t>
    </dgm:pt>
    <dgm:pt modelId="{E8B177EC-CB74-4584-896D-3559BD95F1AA}" type="parTrans" cxnId="{FA1984FB-4080-4B31-B996-C9D145A0BA66}">
      <dgm:prSet/>
      <dgm:spPr/>
      <dgm:t>
        <a:bodyPr/>
        <a:lstStyle/>
        <a:p>
          <a:endParaRPr lang="en-US"/>
        </a:p>
      </dgm:t>
    </dgm:pt>
    <dgm:pt modelId="{BF498495-DD72-4CD4-A86E-450CAAF3A715}" type="sibTrans" cxnId="{FA1984FB-4080-4B31-B996-C9D145A0BA66}">
      <dgm:prSet/>
      <dgm:spPr/>
      <dgm:t>
        <a:bodyPr/>
        <a:lstStyle/>
        <a:p>
          <a:endParaRPr lang="en-US"/>
        </a:p>
      </dgm:t>
    </dgm:pt>
    <dgm:pt modelId="{16A231A3-B3DE-4ABD-A1FC-8F1669DC809E}">
      <dgm:prSet/>
      <dgm:spPr/>
      <dgm:t>
        <a:bodyPr/>
        <a:lstStyle/>
        <a:p>
          <a:r>
            <a:rPr lang="en-US" b="1"/>
            <a:t>Example 2</a:t>
          </a:r>
        </a:p>
      </dgm:t>
    </dgm:pt>
    <dgm:pt modelId="{7665EE64-41D8-41D7-AB3E-A1485687C242}" type="parTrans" cxnId="{A2CACA51-2F9D-4377-91DD-9398ACCCB974}">
      <dgm:prSet/>
      <dgm:spPr/>
      <dgm:t>
        <a:bodyPr/>
        <a:lstStyle/>
        <a:p>
          <a:endParaRPr lang="en-US"/>
        </a:p>
      </dgm:t>
    </dgm:pt>
    <dgm:pt modelId="{07460250-9323-439D-9CD5-EA6A2A8E57FB}" type="sibTrans" cxnId="{A2CACA51-2F9D-4377-91DD-9398ACCCB974}">
      <dgm:prSet/>
      <dgm:spPr/>
      <dgm:t>
        <a:bodyPr/>
        <a:lstStyle/>
        <a:p>
          <a:endParaRPr lang="en-US"/>
        </a:p>
      </dgm:t>
    </dgm:pt>
    <dgm:pt modelId="{F7FA12EE-7D60-456D-BAF0-78E18363F22D}">
      <dgm:prSet phldrT="[Text]"/>
      <dgm:spPr/>
      <dgm:t>
        <a:bodyPr/>
        <a:lstStyle/>
        <a:p>
          <a:r>
            <a:rPr lang="en-US"/>
            <a:t>The Goal for Student K’s upcoming IEP meeting is to review his progress and discuss the effectiveness of accommodations. We will adjust his IEP, as necessary. </a:t>
          </a:r>
        </a:p>
      </dgm:t>
    </dgm:pt>
    <dgm:pt modelId="{E38DCB3F-4C2A-4EEC-88CD-8EA98863D875}" type="parTrans" cxnId="{D8224FF9-0803-46ED-9B93-CC1A48A0A691}">
      <dgm:prSet/>
      <dgm:spPr/>
      <dgm:t>
        <a:bodyPr/>
        <a:lstStyle/>
        <a:p>
          <a:endParaRPr lang="en-US"/>
        </a:p>
      </dgm:t>
    </dgm:pt>
    <dgm:pt modelId="{940DB49B-F6C0-499E-A66E-805DFDFDDBD4}" type="sibTrans" cxnId="{D8224FF9-0803-46ED-9B93-CC1A48A0A691}">
      <dgm:prSet/>
      <dgm:spPr/>
      <dgm:t>
        <a:bodyPr/>
        <a:lstStyle/>
        <a:p>
          <a:endParaRPr lang="en-US"/>
        </a:p>
      </dgm:t>
    </dgm:pt>
    <dgm:pt modelId="{9EC68E59-7FDC-433D-8D85-612EB269747A}">
      <dgm:prSet/>
      <dgm:spPr/>
      <dgm:t>
        <a:bodyPr/>
        <a:lstStyle/>
        <a:p>
          <a:r>
            <a:rPr lang="en-US"/>
            <a:t>The Goal for Student K’s upcoming meeting is to discuss relevant data with the team to begin initial planning for Student K’s transition services. </a:t>
          </a:r>
        </a:p>
      </dgm:t>
    </dgm:pt>
    <dgm:pt modelId="{771495FE-54EE-4306-8059-DD0EC29E05B1}" type="parTrans" cxnId="{40BF4C94-2DA4-4DA5-806B-A4E94EA2B54D}">
      <dgm:prSet/>
      <dgm:spPr/>
      <dgm:t>
        <a:bodyPr/>
        <a:lstStyle/>
        <a:p>
          <a:endParaRPr lang="en-US"/>
        </a:p>
      </dgm:t>
    </dgm:pt>
    <dgm:pt modelId="{8D31E374-68D6-4964-BC75-39310F5C994F}" type="sibTrans" cxnId="{40BF4C94-2DA4-4DA5-806B-A4E94EA2B54D}">
      <dgm:prSet/>
      <dgm:spPr/>
      <dgm:t>
        <a:bodyPr/>
        <a:lstStyle/>
        <a:p>
          <a:endParaRPr lang="en-US"/>
        </a:p>
      </dgm:t>
    </dgm:pt>
    <dgm:pt modelId="{1B919133-FF36-4405-BDB7-FDAD3C3FAFBA}" type="pres">
      <dgm:prSet presAssocID="{2C3E2038-C46D-4EA7-8D10-2541512B7CC9}" presName="Name0" presStyleCnt="0">
        <dgm:presLayoutVars>
          <dgm:dir/>
          <dgm:animLvl val="lvl"/>
          <dgm:resizeHandles val="exact"/>
        </dgm:presLayoutVars>
      </dgm:prSet>
      <dgm:spPr/>
    </dgm:pt>
    <dgm:pt modelId="{3526FE8F-CC85-49E5-9CE3-8D8EEC4779A1}" type="pres">
      <dgm:prSet presAssocID="{05B81489-F5EB-4A0B-B960-37E99BA581F5}" presName="composite" presStyleCnt="0"/>
      <dgm:spPr/>
    </dgm:pt>
    <dgm:pt modelId="{848128EF-52FC-46A9-A4A0-8045914E1316}" type="pres">
      <dgm:prSet presAssocID="{05B81489-F5EB-4A0B-B960-37E99BA581F5}" presName="parTx" presStyleLbl="alignNode1" presStyleIdx="0" presStyleCnt="2">
        <dgm:presLayoutVars>
          <dgm:chMax val="0"/>
          <dgm:chPref val="0"/>
          <dgm:bulletEnabled val="1"/>
        </dgm:presLayoutVars>
      </dgm:prSet>
      <dgm:spPr/>
    </dgm:pt>
    <dgm:pt modelId="{903DCD18-AF1E-4BF7-8C30-315828D9E4E7}" type="pres">
      <dgm:prSet presAssocID="{05B81489-F5EB-4A0B-B960-37E99BA581F5}" presName="desTx" presStyleLbl="alignAccFollowNode1" presStyleIdx="0" presStyleCnt="2">
        <dgm:presLayoutVars>
          <dgm:bulletEnabled val="1"/>
        </dgm:presLayoutVars>
      </dgm:prSet>
      <dgm:spPr/>
    </dgm:pt>
    <dgm:pt modelId="{70016F33-35F9-4736-A540-B27BD1147B14}" type="pres">
      <dgm:prSet presAssocID="{BF498495-DD72-4CD4-A86E-450CAAF3A715}" presName="space" presStyleCnt="0"/>
      <dgm:spPr/>
    </dgm:pt>
    <dgm:pt modelId="{DB433BC7-45D7-4D8B-A019-04CDD9A06EEA}" type="pres">
      <dgm:prSet presAssocID="{16A231A3-B3DE-4ABD-A1FC-8F1669DC809E}" presName="composite" presStyleCnt="0"/>
      <dgm:spPr/>
    </dgm:pt>
    <dgm:pt modelId="{CF579D92-386D-4683-9929-F51CCDCC1F09}" type="pres">
      <dgm:prSet presAssocID="{16A231A3-B3DE-4ABD-A1FC-8F1669DC809E}" presName="parTx" presStyleLbl="alignNode1" presStyleIdx="1" presStyleCnt="2">
        <dgm:presLayoutVars>
          <dgm:chMax val="0"/>
          <dgm:chPref val="0"/>
          <dgm:bulletEnabled val="1"/>
        </dgm:presLayoutVars>
      </dgm:prSet>
      <dgm:spPr/>
    </dgm:pt>
    <dgm:pt modelId="{F6476443-DBE3-4F7E-850A-43358FAAF75C}" type="pres">
      <dgm:prSet presAssocID="{16A231A3-B3DE-4ABD-A1FC-8F1669DC809E}" presName="desTx" presStyleLbl="alignAccFollowNode1" presStyleIdx="1" presStyleCnt="2">
        <dgm:presLayoutVars>
          <dgm:bulletEnabled val="1"/>
        </dgm:presLayoutVars>
      </dgm:prSet>
      <dgm:spPr/>
    </dgm:pt>
  </dgm:ptLst>
  <dgm:cxnLst>
    <dgm:cxn modelId="{A5089643-8062-43BF-A58C-83E25DC11442}" type="presOf" srcId="{9EC68E59-7FDC-433D-8D85-612EB269747A}" destId="{F6476443-DBE3-4F7E-850A-43358FAAF75C}" srcOrd="0" destOrd="0" presId="urn:microsoft.com/office/officeart/2005/8/layout/hList1"/>
    <dgm:cxn modelId="{A2CACA51-2F9D-4377-91DD-9398ACCCB974}" srcId="{2C3E2038-C46D-4EA7-8D10-2541512B7CC9}" destId="{16A231A3-B3DE-4ABD-A1FC-8F1669DC809E}" srcOrd="1" destOrd="0" parTransId="{7665EE64-41D8-41D7-AB3E-A1485687C242}" sibTransId="{07460250-9323-439D-9CD5-EA6A2A8E57FB}"/>
    <dgm:cxn modelId="{6DE18385-C61B-435B-AC7F-112D8401DB51}" type="presOf" srcId="{16A231A3-B3DE-4ABD-A1FC-8F1669DC809E}" destId="{CF579D92-386D-4683-9929-F51CCDCC1F09}" srcOrd="0" destOrd="0" presId="urn:microsoft.com/office/officeart/2005/8/layout/hList1"/>
    <dgm:cxn modelId="{40BF4C94-2DA4-4DA5-806B-A4E94EA2B54D}" srcId="{16A231A3-B3DE-4ABD-A1FC-8F1669DC809E}" destId="{9EC68E59-7FDC-433D-8D85-612EB269747A}" srcOrd="0" destOrd="0" parTransId="{771495FE-54EE-4306-8059-DD0EC29E05B1}" sibTransId="{8D31E374-68D6-4964-BC75-39310F5C994F}"/>
    <dgm:cxn modelId="{B0E0BBB4-BF63-4EBE-82F5-F0440B299D49}" type="presOf" srcId="{F7FA12EE-7D60-456D-BAF0-78E18363F22D}" destId="{903DCD18-AF1E-4BF7-8C30-315828D9E4E7}" srcOrd="0" destOrd="0" presId="urn:microsoft.com/office/officeart/2005/8/layout/hList1"/>
    <dgm:cxn modelId="{52F60BD2-997E-4F57-9AC1-302DA4A754B4}" type="presOf" srcId="{2C3E2038-C46D-4EA7-8D10-2541512B7CC9}" destId="{1B919133-FF36-4405-BDB7-FDAD3C3FAFBA}" srcOrd="0" destOrd="0" presId="urn:microsoft.com/office/officeart/2005/8/layout/hList1"/>
    <dgm:cxn modelId="{AE1AA7E8-86B9-4258-9F77-436C84C779EB}" type="presOf" srcId="{05B81489-F5EB-4A0B-B960-37E99BA581F5}" destId="{848128EF-52FC-46A9-A4A0-8045914E1316}" srcOrd="0" destOrd="0" presId="urn:microsoft.com/office/officeart/2005/8/layout/hList1"/>
    <dgm:cxn modelId="{D8224FF9-0803-46ED-9B93-CC1A48A0A691}" srcId="{05B81489-F5EB-4A0B-B960-37E99BA581F5}" destId="{F7FA12EE-7D60-456D-BAF0-78E18363F22D}" srcOrd="0" destOrd="0" parTransId="{E38DCB3F-4C2A-4EEC-88CD-8EA98863D875}" sibTransId="{940DB49B-F6C0-499E-A66E-805DFDFDDBD4}"/>
    <dgm:cxn modelId="{FA1984FB-4080-4B31-B996-C9D145A0BA66}" srcId="{2C3E2038-C46D-4EA7-8D10-2541512B7CC9}" destId="{05B81489-F5EB-4A0B-B960-37E99BA581F5}" srcOrd="0" destOrd="0" parTransId="{E8B177EC-CB74-4584-896D-3559BD95F1AA}" sibTransId="{BF498495-DD72-4CD4-A86E-450CAAF3A715}"/>
    <dgm:cxn modelId="{0400F68E-E49B-4E23-8E2F-5A6D6E56D6DF}" type="presParOf" srcId="{1B919133-FF36-4405-BDB7-FDAD3C3FAFBA}" destId="{3526FE8F-CC85-49E5-9CE3-8D8EEC4779A1}" srcOrd="0" destOrd="0" presId="urn:microsoft.com/office/officeart/2005/8/layout/hList1"/>
    <dgm:cxn modelId="{9EE1B8AB-E626-4E83-AAA5-1D4C516A3009}" type="presParOf" srcId="{3526FE8F-CC85-49E5-9CE3-8D8EEC4779A1}" destId="{848128EF-52FC-46A9-A4A0-8045914E1316}" srcOrd="0" destOrd="0" presId="urn:microsoft.com/office/officeart/2005/8/layout/hList1"/>
    <dgm:cxn modelId="{710B6909-20F0-40B9-A80D-74F62CDAA354}" type="presParOf" srcId="{3526FE8F-CC85-49E5-9CE3-8D8EEC4779A1}" destId="{903DCD18-AF1E-4BF7-8C30-315828D9E4E7}" srcOrd="1" destOrd="0" presId="urn:microsoft.com/office/officeart/2005/8/layout/hList1"/>
    <dgm:cxn modelId="{1F2C2C15-6917-425E-98C4-CD929328CEC8}" type="presParOf" srcId="{1B919133-FF36-4405-BDB7-FDAD3C3FAFBA}" destId="{70016F33-35F9-4736-A540-B27BD1147B14}" srcOrd="1" destOrd="0" presId="urn:microsoft.com/office/officeart/2005/8/layout/hList1"/>
    <dgm:cxn modelId="{BC4A1486-98AE-4C43-B076-4F5369E601CD}" type="presParOf" srcId="{1B919133-FF36-4405-BDB7-FDAD3C3FAFBA}" destId="{DB433BC7-45D7-4D8B-A019-04CDD9A06EEA}" srcOrd="2" destOrd="0" presId="urn:microsoft.com/office/officeart/2005/8/layout/hList1"/>
    <dgm:cxn modelId="{E669CF61-5336-48C2-A52B-EE129D12ED99}" type="presParOf" srcId="{DB433BC7-45D7-4D8B-A019-04CDD9A06EEA}" destId="{CF579D92-386D-4683-9929-F51CCDCC1F09}" srcOrd="0" destOrd="0" presId="urn:microsoft.com/office/officeart/2005/8/layout/hList1"/>
    <dgm:cxn modelId="{2BE7DAB8-DB81-4680-BDBD-709B2D9309DC}" type="presParOf" srcId="{DB433BC7-45D7-4D8B-A019-04CDD9A06EEA}" destId="{F6476443-DBE3-4F7E-850A-43358FAAF7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A476C9-035A-4B4E-8F1B-AB3F43F4FBF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18571D4-7FFE-4198-99E2-D8410E7A451C}">
      <dgm:prSet phldrT="[Text]" custT="1"/>
      <dgm:spPr/>
      <dgm:t>
        <a:bodyPr/>
        <a:lstStyle/>
        <a:p>
          <a:r>
            <a:rPr lang="en-US" sz="2000" b="1"/>
            <a:t>Step 1: </a:t>
          </a:r>
          <a:r>
            <a:rPr lang="en-US" sz="2000" b="0"/>
            <a:t>Gather assessment information and highlight main findings. </a:t>
          </a:r>
        </a:p>
      </dgm:t>
    </dgm:pt>
    <dgm:pt modelId="{3D5AFF0A-8C20-42E5-BF0F-177E5749A830}" type="parTrans" cxnId="{5921F86D-CCB8-473C-AB74-FBD382F9C68F}">
      <dgm:prSet/>
      <dgm:spPr/>
      <dgm:t>
        <a:bodyPr/>
        <a:lstStyle/>
        <a:p>
          <a:endParaRPr lang="en-US" sz="2000" b="0"/>
        </a:p>
      </dgm:t>
    </dgm:pt>
    <dgm:pt modelId="{BE40817F-A9C6-4130-BDDB-81611F21FA4D}" type="sibTrans" cxnId="{5921F86D-CCB8-473C-AB74-FBD382F9C68F}">
      <dgm:prSet custT="1"/>
      <dgm:spPr/>
      <dgm:t>
        <a:bodyPr/>
        <a:lstStyle/>
        <a:p>
          <a:endParaRPr lang="en-US" sz="2000" b="0"/>
        </a:p>
      </dgm:t>
    </dgm:pt>
    <dgm:pt modelId="{39C0BD51-DD82-4C11-9954-0B8A6A9EED6A}">
      <dgm:prSet custT="1"/>
      <dgm:spPr/>
      <dgm:t>
        <a:bodyPr/>
        <a:lstStyle/>
        <a:p>
          <a:r>
            <a:rPr lang="en-US" sz="2000" b="1"/>
            <a:t>Step 2: </a:t>
          </a:r>
          <a:r>
            <a:rPr lang="en-US" sz="2000" b="0"/>
            <a:t>Take into account considerations for culturally and linguistically diverse students. </a:t>
          </a:r>
        </a:p>
      </dgm:t>
    </dgm:pt>
    <dgm:pt modelId="{F885B569-383E-4BDE-990A-82BC3E90F0AF}" type="parTrans" cxnId="{49D7D96C-4CED-4302-B257-20052BF9EAD0}">
      <dgm:prSet/>
      <dgm:spPr/>
      <dgm:t>
        <a:bodyPr/>
        <a:lstStyle/>
        <a:p>
          <a:endParaRPr lang="en-US" sz="2000" b="0"/>
        </a:p>
      </dgm:t>
    </dgm:pt>
    <dgm:pt modelId="{61F6A024-DB67-438A-864C-9C340AD4F5C5}" type="sibTrans" cxnId="{49D7D96C-4CED-4302-B257-20052BF9EAD0}">
      <dgm:prSet custT="1"/>
      <dgm:spPr/>
      <dgm:t>
        <a:bodyPr/>
        <a:lstStyle/>
        <a:p>
          <a:endParaRPr lang="en-US" sz="2000" b="0"/>
        </a:p>
      </dgm:t>
    </dgm:pt>
    <dgm:pt modelId="{D040B587-550B-438C-81A8-68779100B462}">
      <dgm:prSet custT="1"/>
      <dgm:spPr/>
      <dgm:t>
        <a:bodyPr/>
        <a:lstStyle/>
        <a:p>
          <a:r>
            <a:rPr lang="en-US" sz="2000" b="1"/>
            <a:t>Step 3: </a:t>
          </a:r>
          <a:r>
            <a:rPr lang="en-US" sz="2000" b="0"/>
            <a:t>Identify the student’s strengths and needs. </a:t>
          </a:r>
        </a:p>
      </dgm:t>
    </dgm:pt>
    <dgm:pt modelId="{9A6A8753-DA16-41FF-A1DC-DC45595FDEBB}" type="parTrans" cxnId="{2C16E67D-B620-48F6-B0E9-0BA10B1C4E01}">
      <dgm:prSet/>
      <dgm:spPr/>
      <dgm:t>
        <a:bodyPr/>
        <a:lstStyle/>
        <a:p>
          <a:endParaRPr lang="en-US" sz="2000" b="0"/>
        </a:p>
      </dgm:t>
    </dgm:pt>
    <dgm:pt modelId="{C40FAD3F-3662-4283-8304-E1772EBFE61A}" type="sibTrans" cxnId="{2C16E67D-B620-48F6-B0E9-0BA10B1C4E01}">
      <dgm:prSet custT="1"/>
      <dgm:spPr/>
      <dgm:t>
        <a:bodyPr/>
        <a:lstStyle/>
        <a:p>
          <a:endParaRPr lang="en-US" sz="2000" b="0"/>
        </a:p>
      </dgm:t>
    </dgm:pt>
    <dgm:pt modelId="{27741AB3-DA4A-463C-9B86-60760BB8C17C}">
      <dgm:prSet/>
      <dgm:spPr/>
      <dgm:t>
        <a:bodyPr/>
        <a:lstStyle/>
        <a:p>
          <a:r>
            <a:rPr lang="en-US" b="1"/>
            <a:t>Step 4: </a:t>
          </a:r>
          <a:r>
            <a:rPr lang="en-US" sz="2000" b="0"/>
            <a:t>Consider how assessment information impacts accommodations, modifications, and fair grading practices. </a:t>
          </a:r>
        </a:p>
      </dgm:t>
    </dgm:pt>
    <dgm:pt modelId="{767D117B-455C-4896-BC0E-7ED1A269A0B7}" type="parTrans" cxnId="{ABA1AAB2-5F8C-4CB7-9535-32720EF76F68}">
      <dgm:prSet/>
      <dgm:spPr/>
      <dgm:t>
        <a:bodyPr/>
        <a:lstStyle/>
        <a:p>
          <a:endParaRPr lang="en-US" sz="2000" b="0"/>
        </a:p>
      </dgm:t>
    </dgm:pt>
    <dgm:pt modelId="{4D6768B3-7CAF-451B-9E08-919CE5CDB339}" type="sibTrans" cxnId="{ABA1AAB2-5F8C-4CB7-9535-32720EF76F68}">
      <dgm:prSet custT="1"/>
      <dgm:spPr/>
      <dgm:t>
        <a:bodyPr/>
        <a:lstStyle/>
        <a:p>
          <a:endParaRPr lang="en-US" sz="2000" b="0"/>
        </a:p>
      </dgm:t>
    </dgm:pt>
    <dgm:pt modelId="{6F1FF715-78B3-48F2-B7F0-909EAB344801}">
      <dgm:prSet custT="1"/>
      <dgm:spPr>
        <a:solidFill>
          <a:schemeClr val="accent6">
            <a:lumMod val="50000"/>
          </a:schemeClr>
        </a:solidFill>
      </dgm:spPr>
      <dgm:t>
        <a:bodyPr/>
        <a:lstStyle/>
        <a:p>
          <a:r>
            <a:rPr lang="en-US" sz="2000" b="1"/>
            <a:t>Step 5: </a:t>
          </a:r>
          <a:r>
            <a:rPr lang="en-US" sz="2000" b="0"/>
            <a:t>Be prepared to explain assessment data and/or create assessment communication documents based on audience.</a:t>
          </a:r>
        </a:p>
      </dgm:t>
    </dgm:pt>
    <dgm:pt modelId="{2E263F0A-3D76-42D6-A9AE-F311F41A15E9}" type="parTrans" cxnId="{29A27359-FE1F-4AAD-B728-B7A31604D6A3}">
      <dgm:prSet/>
      <dgm:spPr/>
      <dgm:t>
        <a:bodyPr/>
        <a:lstStyle/>
        <a:p>
          <a:endParaRPr lang="en-US" sz="2000" b="0"/>
        </a:p>
      </dgm:t>
    </dgm:pt>
    <dgm:pt modelId="{548711DF-C218-445A-98B7-2B8B00783498}" type="sibTrans" cxnId="{29A27359-FE1F-4AAD-B728-B7A31604D6A3}">
      <dgm:prSet/>
      <dgm:spPr/>
      <dgm:t>
        <a:bodyPr/>
        <a:lstStyle/>
        <a:p>
          <a:endParaRPr lang="en-US" sz="2000" b="0"/>
        </a:p>
      </dgm:t>
    </dgm:pt>
    <dgm:pt modelId="{62252E89-0476-4EAE-9B58-9883EC52674F}" type="pres">
      <dgm:prSet presAssocID="{57A476C9-035A-4B4E-8F1B-AB3F43F4FBF1}" presName="outerComposite" presStyleCnt="0">
        <dgm:presLayoutVars>
          <dgm:chMax val="5"/>
          <dgm:dir/>
          <dgm:resizeHandles val="exact"/>
        </dgm:presLayoutVars>
      </dgm:prSet>
      <dgm:spPr/>
    </dgm:pt>
    <dgm:pt modelId="{86A4A6C8-EE3D-4C7D-86D0-8DD27E6E912A}" type="pres">
      <dgm:prSet presAssocID="{57A476C9-035A-4B4E-8F1B-AB3F43F4FBF1}" presName="dummyMaxCanvas" presStyleCnt="0">
        <dgm:presLayoutVars/>
      </dgm:prSet>
      <dgm:spPr/>
    </dgm:pt>
    <dgm:pt modelId="{F65BFA70-5B28-42B2-8EAB-1692F17F2BCD}" type="pres">
      <dgm:prSet presAssocID="{57A476C9-035A-4B4E-8F1B-AB3F43F4FBF1}" presName="FiveNodes_1" presStyleLbl="node1" presStyleIdx="0" presStyleCnt="5" custLinFactNeighborX="-17552" custLinFactNeighborY="-16403">
        <dgm:presLayoutVars>
          <dgm:bulletEnabled val="1"/>
        </dgm:presLayoutVars>
      </dgm:prSet>
      <dgm:spPr/>
    </dgm:pt>
    <dgm:pt modelId="{C73857B4-89ED-48A0-93BE-66B8451E7751}" type="pres">
      <dgm:prSet presAssocID="{57A476C9-035A-4B4E-8F1B-AB3F43F4FBF1}" presName="FiveNodes_2" presStyleLbl="node1" presStyleIdx="1" presStyleCnt="5">
        <dgm:presLayoutVars>
          <dgm:bulletEnabled val="1"/>
        </dgm:presLayoutVars>
      </dgm:prSet>
      <dgm:spPr/>
    </dgm:pt>
    <dgm:pt modelId="{19803B0C-34B2-4013-BE71-EE0339A1804E}" type="pres">
      <dgm:prSet presAssocID="{57A476C9-035A-4B4E-8F1B-AB3F43F4FBF1}" presName="FiveNodes_3" presStyleLbl="node1" presStyleIdx="2" presStyleCnt="5">
        <dgm:presLayoutVars>
          <dgm:bulletEnabled val="1"/>
        </dgm:presLayoutVars>
      </dgm:prSet>
      <dgm:spPr/>
    </dgm:pt>
    <dgm:pt modelId="{8EE37A2B-4F8C-4D48-8B34-B0BD04E12CAA}" type="pres">
      <dgm:prSet presAssocID="{57A476C9-035A-4B4E-8F1B-AB3F43F4FBF1}" presName="FiveNodes_4" presStyleLbl="node1" presStyleIdx="3" presStyleCnt="5">
        <dgm:presLayoutVars>
          <dgm:bulletEnabled val="1"/>
        </dgm:presLayoutVars>
      </dgm:prSet>
      <dgm:spPr/>
    </dgm:pt>
    <dgm:pt modelId="{832B3BDF-E806-4779-BC9A-2B42ADC23622}" type="pres">
      <dgm:prSet presAssocID="{57A476C9-035A-4B4E-8F1B-AB3F43F4FBF1}" presName="FiveNodes_5" presStyleLbl="node1" presStyleIdx="4" presStyleCnt="5">
        <dgm:presLayoutVars>
          <dgm:bulletEnabled val="1"/>
        </dgm:presLayoutVars>
      </dgm:prSet>
      <dgm:spPr/>
    </dgm:pt>
    <dgm:pt modelId="{1DD0B940-13C5-4765-9425-2804138D0AC9}" type="pres">
      <dgm:prSet presAssocID="{57A476C9-035A-4B4E-8F1B-AB3F43F4FBF1}" presName="FiveConn_1-2" presStyleLbl="fgAccFollowNode1" presStyleIdx="0" presStyleCnt="4">
        <dgm:presLayoutVars>
          <dgm:bulletEnabled val="1"/>
        </dgm:presLayoutVars>
      </dgm:prSet>
      <dgm:spPr/>
    </dgm:pt>
    <dgm:pt modelId="{CBD74903-C780-4355-839D-078C9FE34735}" type="pres">
      <dgm:prSet presAssocID="{57A476C9-035A-4B4E-8F1B-AB3F43F4FBF1}" presName="FiveConn_2-3" presStyleLbl="fgAccFollowNode1" presStyleIdx="1" presStyleCnt="4">
        <dgm:presLayoutVars>
          <dgm:bulletEnabled val="1"/>
        </dgm:presLayoutVars>
      </dgm:prSet>
      <dgm:spPr/>
    </dgm:pt>
    <dgm:pt modelId="{ECE12175-87FD-435D-A168-22DCA3B8D26B}" type="pres">
      <dgm:prSet presAssocID="{57A476C9-035A-4B4E-8F1B-AB3F43F4FBF1}" presName="FiveConn_3-4" presStyleLbl="fgAccFollowNode1" presStyleIdx="2" presStyleCnt="4">
        <dgm:presLayoutVars>
          <dgm:bulletEnabled val="1"/>
        </dgm:presLayoutVars>
      </dgm:prSet>
      <dgm:spPr/>
    </dgm:pt>
    <dgm:pt modelId="{1F193048-280A-496E-9FB6-2324F0617594}" type="pres">
      <dgm:prSet presAssocID="{57A476C9-035A-4B4E-8F1B-AB3F43F4FBF1}" presName="FiveConn_4-5" presStyleLbl="fgAccFollowNode1" presStyleIdx="3" presStyleCnt="4">
        <dgm:presLayoutVars>
          <dgm:bulletEnabled val="1"/>
        </dgm:presLayoutVars>
      </dgm:prSet>
      <dgm:spPr/>
    </dgm:pt>
    <dgm:pt modelId="{0072DC5C-3372-453F-ADF7-7D7B49BAB883}" type="pres">
      <dgm:prSet presAssocID="{57A476C9-035A-4B4E-8F1B-AB3F43F4FBF1}" presName="FiveNodes_1_text" presStyleLbl="node1" presStyleIdx="4" presStyleCnt="5">
        <dgm:presLayoutVars>
          <dgm:bulletEnabled val="1"/>
        </dgm:presLayoutVars>
      </dgm:prSet>
      <dgm:spPr/>
    </dgm:pt>
    <dgm:pt modelId="{AFE30023-F650-4081-B158-6440274787A0}" type="pres">
      <dgm:prSet presAssocID="{57A476C9-035A-4B4E-8F1B-AB3F43F4FBF1}" presName="FiveNodes_2_text" presStyleLbl="node1" presStyleIdx="4" presStyleCnt="5">
        <dgm:presLayoutVars>
          <dgm:bulletEnabled val="1"/>
        </dgm:presLayoutVars>
      </dgm:prSet>
      <dgm:spPr/>
    </dgm:pt>
    <dgm:pt modelId="{B4BCE808-0162-42B8-AB4F-B5641E7858C7}" type="pres">
      <dgm:prSet presAssocID="{57A476C9-035A-4B4E-8F1B-AB3F43F4FBF1}" presName="FiveNodes_3_text" presStyleLbl="node1" presStyleIdx="4" presStyleCnt="5">
        <dgm:presLayoutVars>
          <dgm:bulletEnabled val="1"/>
        </dgm:presLayoutVars>
      </dgm:prSet>
      <dgm:spPr/>
    </dgm:pt>
    <dgm:pt modelId="{29DFEEBF-43A1-4AF2-B092-6EF21CFAA73C}" type="pres">
      <dgm:prSet presAssocID="{57A476C9-035A-4B4E-8F1B-AB3F43F4FBF1}" presName="FiveNodes_4_text" presStyleLbl="node1" presStyleIdx="4" presStyleCnt="5">
        <dgm:presLayoutVars>
          <dgm:bulletEnabled val="1"/>
        </dgm:presLayoutVars>
      </dgm:prSet>
      <dgm:spPr/>
    </dgm:pt>
    <dgm:pt modelId="{D98AF570-6EED-4560-850C-6FB6B838EB0F}" type="pres">
      <dgm:prSet presAssocID="{57A476C9-035A-4B4E-8F1B-AB3F43F4FBF1}" presName="FiveNodes_5_text" presStyleLbl="node1" presStyleIdx="4" presStyleCnt="5">
        <dgm:presLayoutVars>
          <dgm:bulletEnabled val="1"/>
        </dgm:presLayoutVars>
      </dgm:prSet>
      <dgm:spPr/>
    </dgm:pt>
  </dgm:ptLst>
  <dgm:cxnLst>
    <dgm:cxn modelId="{C9180B13-F361-4958-8B03-35ECEAD87E60}" type="presOf" srcId="{61F6A024-DB67-438A-864C-9C340AD4F5C5}" destId="{CBD74903-C780-4355-839D-078C9FE34735}" srcOrd="0" destOrd="0" presId="urn:microsoft.com/office/officeart/2005/8/layout/vProcess5"/>
    <dgm:cxn modelId="{49B70826-586D-49F4-BE55-A85D44D5C5F8}" type="presOf" srcId="{27741AB3-DA4A-463C-9B86-60760BB8C17C}" destId="{8EE37A2B-4F8C-4D48-8B34-B0BD04E12CAA}" srcOrd="0" destOrd="0" presId="urn:microsoft.com/office/officeart/2005/8/layout/vProcess5"/>
    <dgm:cxn modelId="{C69CAF5C-287A-437E-B6C2-311253103554}" type="presOf" srcId="{6F1FF715-78B3-48F2-B7F0-909EAB344801}" destId="{832B3BDF-E806-4779-BC9A-2B42ADC23622}" srcOrd="0" destOrd="0" presId="urn:microsoft.com/office/officeart/2005/8/layout/vProcess5"/>
    <dgm:cxn modelId="{49D7D96C-4CED-4302-B257-20052BF9EAD0}" srcId="{57A476C9-035A-4B4E-8F1B-AB3F43F4FBF1}" destId="{39C0BD51-DD82-4C11-9954-0B8A6A9EED6A}" srcOrd="1" destOrd="0" parTransId="{F885B569-383E-4BDE-990A-82BC3E90F0AF}" sibTransId="{61F6A024-DB67-438A-864C-9C340AD4F5C5}"/>
    <dgm:cxn modelId="{5921F86D-CCB8-473C-AB74-FBD382F9C68F}" srcId="{57A476C9-035A-4B4E-8F1B-AB3F43F4FBF1}" destId="{718571D4-7FFE-4198-99E2-D8410E7A451C}" srcOrd="0" destOrd="0" parTransId="{3D5AFF0A-8C20-42E5-BF0F-177E5749A830}" sibTransId="{BE40817F-A9C6-4130-BDDB-81611F21FA4D}"/>
    <dgm:cxn modelId="{1A461076-1A0F-4CDB-BAE5-9FA0CF340BEE}" type="presOf" srcId="{39C0BD51-DD82-4C11-9954-0B8A6A9EED6A}" destId="{AFE30023-F650-4081-B158-6440274787A0}" srcOrd="1" destOrd="0" presId="urn:microsoft.com/office/officeart/2005/8/layout/vProcess5"/>
    <dgm:cxn modelId="{29A27359-FE1F-4AAD-B728-B7A31604D6A3}" srcId="{57A476C9-035A-4B4E-8F1B-AB3F43F4FBF1}" destId="{6F1FF715-78B3-48F2-B7F0-909EAB344801}" srcOrd="4" destOrd="0" parTransId="{2E263F0A-3D76-42D6-A9AE-F311F41A15E9}" sibTransId="{548711DF-C218-445A-98B7-2B8B00783498}"/>
    <dgm:cxn modelId="{A7A0F679-809F-4526-86BA-3A26746008D8}" type="presOf" srcId="{BE40817F-A9C6-4130-BDDB-81611F21FA4D}" destId="{1DD0B940-13C5-4765-9425-2804138D0AC9}" srcOrd="0" destOrd="0" presId="urn:microsoft.com/office/officeart/2005/8/layout/vProcess5"/>
    <dgm:cxn modelId="{6658287C-E268-4C9C-9087-C337254E7260}" type="presOf" srcId="{D040B587-550B-438C-81A8-68779100B462}" destId="{B4BCE808-0162-42B8-AB4F-B5641E7858C7}" srcOrd="1" destOrd="0" presId="urn:microsoft.com/office/officeart/2005/8/layout/vProcess5"/>
    <dgm:cxn modelId="{2C16E67D-B620-48F6-B0E9-0BA10B1C4E01}" srcId="{57A476C9-035A-4B4E-8F1B-AB3F43F4FBF1}" destId="{D040B587-550B-438C-81A8-68779100B462}" srcOrd="2" destOrd="0" parTransId="{9A6A8753-DA16-41FF-A1DC-DC45595FDEBB}" sibTransId="{C40FAD3F-3662-4283-8304-E1772EBFE61A}"/>
    <dgm:cxn modelId="{3C05CE87-347A-4F1B-9A52-50F64753390E}" type="presOf" srcId="{718571D4-7FFE-4198-99E2-D8410E7A451C}" destId="{0072DC5C-3372-453F-ADF7-7D7B49BAB883}" srcOrd="1" destOrd="0" presId="urn:microsoft.com/office/officeart/2005/8/layout/vProcess5"/>
    <dgm:cxn modelId="{5F06F888-548D-4277-9317-4AEE477E0D12}" type="presOf" srcId="{39C0BD51-DD82-4C11-9954-0B8A6A9EED6A}" destId="{C73857B4-89ED-48A0-93BE-66B8451E7751}" srcOrd="0" destOrd="0" presId="urn:microsoft.com/office/officeart/2005/8/layout/vProcess5"/>
    <dgm:cxn modelId="{C1CD4DA7-0789-432B-BCDE-9ACE68426FD1}" type="presOf" srcId="{C40FAD3F-3662-4283-8304-E1772EBFE61A}" destId="{ECE12175-87FD-435D-A168-22DCA3B8D26B}" srcOrd="0" destOrd="0" presId="urn:microsoft.com/office/officeart/2005/8/layout/vProcess5"/>
    <dgm:cxn modelId="{ABA1AAB2-5F8C-4CB7-9535-32720EF76F68}" srcId="{57A476C9-035A-4B4E-8F1B-AB3F43F4FBF1}" destId="{27741AB3-DA4A-463C-9B86-60760BB8C17C}" srcOrd="3" destOrd="0" parTransId="{767D117B-455C-4896-BC0E-7ED1A269A0B7}" sibTransId="{4D6768B3-7CAF-451B-9E08-919CE5CDB339}"/>
    <dgm:cxn modelId="{C4D649B8-391E-443F-AE3D-A0DCB5DB1233}" type="presOf" srcId="{6F1FF715-78B3-48F2-B7F0-909EAB344801}" destId="{D98AF570-6EED-4560-850C-6FB6B838EB0F}" srcOrd="1" destOrd="0" presId="urn:microsoft.com/office/officeart/2005/8/layout/vProcess5"/>
    <dgm:cxn modelId="{59F577BA-0C48-4AA7-89D6-2D2616391CA5}" type="presOf" srcId="{27741AB3-DA4A-463C-9B86-60760BB8C17C}" destId="{29DFEEBF-43A1-4AF2-B092-6EF21CFAA73C}" srcOrd="1" destOrd="0" presId="urn:microsoft.com/office/officeart/2005/8/layout/vProcess5"/>
    <dgm:cxn modelId="{246BE3C4-E6D2-488D-B7C5-5AFDA09641B3}" type="presOf" srcId="{57A476C9-035A-4B4E-8F1B-AB3F43F4FBF1}" destId="{62252E89-0476-4EAE-9B58-9883EC52674F}" srcOrd="0" destOrd="0" presId="urn:microsoft.com/office/officeart/2005/8/layout/vProcess5"/>
    <dgm:cxn modelId="{FD0DF5CB-B231-487D-93B5-8DDE4BDB3D1B}" type="presOf" srcId="{4D6768B3-7CAF-451B-9E08-919CE5CDB339}" destId="{1F193048-280A-496E-9FB6-2324F0617594}" srcOrd="0" destOrd="0" presId="urn:microsoft.com/office/officeart/2005/8/layout/vProcess5"/>
    <dgm:cxn modelId="{AD1DBED9-854B-485C-B7E2-7839EA0BDA35}" type="presOf" srcId="{D040B587-550B-438C-81A8-68779100B462}" destId="{19803B0C-34B2-4013-BE71-EE0339A1804E}" srcOrd="0" destOrd="0" presId="urn:microsoft.com/office/officeart/2005/8/layout/vProcess5"/>
    <dgm:cxn modelId="{DAB1BFF3-5655-43B0-8DBA-58BAB3FB5A73}" type="presOf" srcId="{718571D4-7FFE-4198-99E2-D8410E7A451C}" destId="{F65BFA70-5B28-42B2-8EAB-1692F17F2BCD}" srcOrd="0" destOrd="0" presId="urn:microsoft.com/office/officeart/2005/8/layout/vProcess5"/>
    <dgm:cxn modelId="{73540385-5051-45B8-B97A-E14676675E2B}" type="presParOf" srcId="{62252E89-0476-4EAE-9B58-9883EC52674F}" destId="{86A4A6C8-EE3D-4C7D-86D0-8DD27E6E912A}" srcOrd="0" destOrd="0" presId="urn:microsoft.com/office/officeart/2005/8/layout/vProcess5"/>
    <dgm:cxn modelId="{092EAA85-416B-4B5D-A814-CA1447FDB0B5}" type="presParOf" srcId="{62252E89-0476-4EAE-9B58-9883EC52674F}" destId="{F65BFA70-5B28-42B2-8EAB-1692F17F2BCD}" srcOrd="1" destOrd="0" presId="urn:microsoft.com/office/officeart/2005/8/layout/vProcess5"/>
    <dgm:cxn modelId="{CA803270-6808-4D85-AC53-7B0D08DD0C25}" type="presParOf" srcId="{62252E89-0476-4EAE-9B58-9883EC52674F}" destId="{C73857B4-89ED-48A0-93BE-66B8451E7751}" srcOrd="2" destOrd="0" presId="urn:microsoft.com/office/officeart/2005/8/layout/vProcess5"/>
    <dgm:cxn modelId="{2F152898-B650-486A-8516-13881E11D276}" type="presParOf" srcId="{62252E89-0476-4EAE-9B58-9883EC52674F}" destId="{19803B0C-34B2-4013-BE71-EE0339A1804E}" srcOrd="3" destOrd="0" presId="urn:microsoft.com/office/officeart/2005/8/layout/vProcess5"/>
    <dgm:cxn modelId="{59C5483F-BD5D-4714-ACD5-8B3041D95871}" type="presParOf" srcId="{62252E89-0476-4EAE-9B58-9883EC52674F}" destId="{8EE37A2B-4F8C-4D48-8B34-B0BD04E12CAA}" srcOrd="4" destOrd="0" presId="urn:microsoft.com/office/officeart/2005/8/layout/vProcess5"/>
    <dgm:cxn modelId="{F7D17693-08CA-42D2-8E01-BBFC5F651006}" type="presParOf" srcId="{62252E89-0476-4EAE-9B58-9883EC52674F}" destId="{832B3BDF-E806-4779-BC9A-2B42ADC23622}" srcOrd="5" destOrd="0" presId="urn:microsoft.com/office/officeart/2005/8/layout/vProcess5"/>
    <dgm:cxn modelId="{6CFF6F22-C15C-4A17-AFA4-6E1ADB6CC724}" type="presParOf" srcId="{62252E89-0476-4EAE-9B58-9883EC52674F}" destId="{1DD0B940-13C5-4765-9425-2804138D0AC9}" srcOrd="6" destOrd="0" presId="urn:microsoft.com/office/officeart/2005/8/layout/vProcess5"/>
    <dgm:cxn modelId="{73AE0D92-0A2A-45AA-86FF-F03D810D63E3}" type="presParOf" srcId="{62252E89-0476-4EAE-9B58-9883EC52674F}" destId="{CBD74903-C780-4355-839D-078C9FE34735}" srcOrd="7" destOrd="0" presId="urn:microsoft.com/office/officeart/2005/8/layout/vProcess5"/>
    <dgm:cxn modelId="{950D8110-CA79-4F82-ACC6-C66711134D16}" type="presParOf" srcId="{62252E89-0476-4EAE-9B58-9883EC52674F}" destId="{ECE12175-87FD-435D-A168-22DCA3B8D26B}" srcOrd="8" destOrd="0" presId="urn:microsoft.com/office/officeart/2005/8/layout/vProcess5"/>
    <dgm:cxn modelId="{2DC1B6E1-936B-40C2-834B-5DB7D498177F}" type="presParOf" srcId="{62252E89-0476-4EAE-9B58-9883EC52674F}" destId="{1F193048-280A-496E-9FB6-2324F0617594}" srcOrd="9" destOrd="0" presId="urn:microsoft.com/office/officeart/2005/8/layout/vProcess5"/>
    <dgm:cxn modelId="{5232985B-92BB-4440-B3C7-7BFB02DC0706}" type="presParOf" srcId="{62252E89-0476-4EAE-9B58-9883EC52674F}" destId="{0072DC5C-3372-453F-ADF7-7D7B49BAB883}" srcOrd="10" destOrd="0" presId="urn:microsoft.com/office/officeart/2005/8/layout/vProcess5"/>
    <dgm:cxn modelId="{CDEC0FEF-24D1-4218-9B0D-35CD13F0A280}" type="presParOf" srcId="{62252E89-0476-4EAE-9B58-9883EC52674F}" destId="{AFE30023-F650-4081-B158-6440274787A0}" srcOrd="11" destOrd="0" presId="urn:microsoft.com/office/officeart/2005/8/layout/vProcess5"/>
    <dgm:cxn modelId="{15204509-A4CB-4B8C-8EA5-DD07DE717575}" type="presParOf" srcId="{62252E89-0476-4EAE-9B58-9883EC52674F}" destId="{B4BCE808-0162-42B8-AB4F-B5641E7858C7}" srcOrd="12" destOrd="0" presId="urn:microsoft.com/office/officeart/2005/8/layout/vProcess5"/>
    <dgm:cxn modelId="{FE33CFA1-E123-4343-9C7B-CBD8143AC2C0}" type="presParOf" srcId="{62252E89-0476-4EAE-9B58-9883EC52674F}" destId="{29DFEEBF-43A1-4AF2-B092-6EF21CFAA73C}" srcOrd="13" destOrd="0" presId="urn:microsoft.com/office/officeart/2005/8/layout/vProcess5"/>
    <dgm:cxn modelId="{FD6A3AAC-653C-401D-A1B5-C7C66A89E818}" type="presParOf" srcId="{62252E89-0476-4EAE-9B58-9883EC52674F}" destId="{D98AF570-6EED-4560-850C-6FB6B838EB0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AB2E38-4EEC-4126-BFBD-465E5903560A}"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E92473E-B4F5-4F48-A461-2DA192323052}">
      <dgm:prSet phldrT="[Text]" custT="1"/>
      <dgm:spPr/>
      <dgm:t>
        <a:bodyPr/>
        <a:lstStyle/>
        <a:p>
          <a:r>
            <a:rPr lang="en-US" sz="2800" b="1"/>
            <a:t>HLP 2: </a:t>
          </a:r>
          <a:br>
            <a:rPr lang="en-US" sz="2800" b="1"/>
          </a:br>
          <a:r>
            <a:rPr lang="en-US" sz="2800"/>
            <a:t>Organize and facilitate effective meetings with professionals and families.</a:t>
          </a:r>
        </a:p>
      </dgm:t>
    </dgm:pt>
    <dgm:pt modelId="{30285509-1ECB-4D00-88F3-26E55E32A5AA}" type="parTrans" cxnId="{19299620-3823-4DC1-98E8-EC028C5B2A53}">
      <dgm:prSet/>
      <dgm:spPr/>
      <dgm:t>
        <a:bodyPr/>
        <a:lstStyle/>
        <a:p>
          <a:endParaRPr lang="en-US"/>
        </a:p>
      </dgm:t>
    </dgm:pt>
    <dgm:pt modelId="{2A104C7E-D690-492B-99CE-208B104FC7B5}" type="sibTrans" cxnId="{19299620-3823-4DC1-98E8-EC028C5B2A53}">
      <dgm:prSet/>
      <dgm:spPr/>
      <dgm:t>
        <a:bodyPr/>
        <a:lstStyle/>
        <a:p>
          <a:endParaRPr lang="en-US"/>
        </a:p>
      </dgm:t>
    </dgm:pt>
    <dgm:pt modelId="{E3A45E13-1532-4D25-957D-C4BF82107A10}">
      <dgm:prSet custT="1"/>
      <dgm:spPr/>
      <dgm:t>
        <a:bodyPr/>
        <a:lstStyle/>
        <a:p>
          <a:r>
            <a:rPr lang="en-US" sz="2800" b="1"/>
            <a:t>HLP 5: </a:t>
          </a:r>
          <a:br>
            <a:rPr lang="en-US" sz="2800" b="1"/>
          </a:br>
          <a:r>
            <a:rPr lang="en-US" sz="2800"/>
            <a:t>Interpret and communicate assessment information with stakeholders to collaboratively design and implement educational programs.</a:t>
          </a:r>
        </a:p>
      </dgm:t>
    </dgm:pt>
    <dgm:pt modelId="{85E29A7A-51DC-468B-8C9D-A7C76D4CC2C6}" type="parTrans" cxnId="{92B59705-8CBB-4AAD-8223-FE19507F9836}">
      <dgm:prSet/>
      <dgm:spPr/>
      <dgm:t>
        <a:bodyPr/>
        <a:lstStyle/>
        <a:p>
          <a:endParaRPr lang="en-US"/>
        </a:p>
      </dgm:t>
    </dgm:pt>
    <dgm:pt modelId="{4B32A740-B34A-424E-9714-EA4A12462317}" type="sibTrans" cxnId="{92B59705-8CBB-4AAD-8223-FE19507F9836}">
      <dgm:prSet/>
      <dgm:spPr/>
      <dgm:t>
        <a:bodyPr/>
        <a:lstStyle/>
        <a:p>
          <a:endParaRPr lang="en-US"/>
        </a:p>
      </dgm:t>
    </dgm:pt>
    <dgm:pt modelId="{C683CAF5-F273-4BD1-9154-628FB3692F3D}" type="pres">
      <dgm:prSet presAssocID="{A7AB2E38-4EEC-4126-BFBD-465E5903560A}" presName="diagram" presStyleCnt="0">
        <dgm:presLayoutVars>
          <dgm:dir/>
          <dgm:resizeHandles val="exact"/>
        </dgm:presLayoutVars>
      </dgm:prSet>
      <dgm:spPr/>
    </dgm:pt>
    <dgm:pt modelId="{98A2C8F5-B076-4D2D-B4E3-C82DA2E9722B}" type="pres">
      <dgm:prSet presAssocID="{CE92473E-B4F5-4F48-A461-2DA192323052}" presName="node" presStyleLbl="node1" presStyleIdx="0" presStyleCnt="2" custScaleY="114468" custLinFactNeighborX="322" custLinFactNeighborY="-2973">
        <dgm:presLayoutVars>
          <dgm:bulletEnabled val="1"/>
        </dgm:presLayoutVars>
      </dgm:prSet>
      <dgm:spPr/>
    </dgm:pt>
    <dgm:pt modelId="{B550C9C9-B096-44FA-976A-83EC2FBA0D57}" type="pres">
      <dgm:prSet presAssocID="{2A104C7E-D690-492B-99CE-208B104FC7B5}" presName="sibTrans" presStyleCnt="0"/>
      <dgm:spPr/>
    </dgm:pt>
    <dgm:pt modelId="{92BD29E2-8310-4AEB-8A6F-120005CDBACC}" type="pres">
      <dgm:prSet presAssocID="{E3A45E13-1532-4D25-957D-C4BF82107A10}" presName="node" presStyleLbl="node1" presStyleIdx="1" presStyleCnt="2" custScaleY="114381" custLinFactNeighborX="200" custLinFactNeighborY="-2973">
        <dgm:presLayoutVars>
          <dgm:bulletEnabled val="1"/>
        </dgm:presLayoutVars>
      </dgm:prSet>
      <dgm:spPr/>
    </dgm:pt>
  </dgm:ptLst>
  <dgm:cxnLst>
    <dgm:cxn modelId="{92B59705-8CBB-4AAD-8223-FE19507F9836}" srcId="{A7AB2E38-4EEC-4126-BFBD-465E5903560A}" destId="{E3A45E13-1532-4D25-957D-C4BF82107A10}" srcOrd="1" destOrd="0" parTransId="{85E29A7A-51DC-468B-8C9D-A7C76D4CC2C6}" sibTransId="{4B32A740-B34A-424E-9714-EA4A12462317}"/>
    <dgm:cxn modelId="{19299620-3823-4DC1-98E8-EC028C5B2A53}" srcId="{A7AB2E38-4EEC-4126-BFBD-465E5903560A}" destId="{CE92473E-B4F5-4F48-A461-2DA192323052}" srcOrd="0" destOrd="0" parTransId="{30285509-1ECB-4D00-88F3-26E55E32A5AA}" sibTransId="{2A104C7E-D690-492B-99CE-208B104FC7B5}"/>
    <dgm:cxn modelId="{4924952E-522D-464C-AE57-0FE49EB80998}" type="presOf" srcId="{E3A45E13-1532-4D25-957D-C4BF82107A10}" destId="{92BD29E2-8310-4AEB-8A6F-120005CDBACC}" srcOrd="0" destOrd="0" presId="urn:microsoft.com/office/officeart/2005/8/layout/default"/>
    <dgm:cxn modelId="{D4B2ACA3-59DF-4287-8762-A0694B2A1E02}" type="presOf" srcId="{A7AB2E38-4EEC-4126-BFBD-465E5903560A}" destId="{C683CAF5-F273-4BD1-9154-628FB3692F3D}" srcOrd="0" destOrd="0" presId="urn:microsoft.com/office/officeart/2005/8/layout/default"/>
    <dgm:cxn modelId="{5EA097F1-3479-4B80-A678-C0082C62F24F}" type="presOf" srcId="{CE92473E-B4F5-4F48-A461-2DA192323052}" destId="{98A2C8F5-B076-4D2D-B4E3-C82DA2E9722B}" srcOrd="0" destOrd="0" presId="urn:microsoft.com/office/officeart/2005/8/layout/default"/>
    <dgm:cxn modelId="{C7C99956-CA7E-4F84-BD91-4500D5EF7C56}" type="presParOf" srcId="{C683CAF5-F273-4BD1-9154-628FB3692F3D}" destId="{98A2C8F5-B076-4D2D-B4E3-C82DA2E9722B}" srcOrd="0" destOrd="0" presId="urn:microsoft.com/office/officeart/2005/8/layout/default"/>
    <dgm:cxn modelId="{746C0CD9-9663-4C2B-8D17-581F066DDD49}" type="presParOf" srcId="{C683CAF5-F273-4BD1-9154-628FB3692F3D}" destId="{B550C9C9-B096-44FA-976A-83EC2FBA0D57}" srcOrd="1" destOrd="0" presId="urn:microsoft.com/office/officeart/2005/8/layout/default"/>
    <dgm:cxn modelId="{993EB059-7CC1-4884-8B82-208CE89D2140}" type="presParOf" srcId="{C683CAF5-F273-4BD1-9154-628FB3692F3D}" destId="{92BD29E2-8310-4AEB-8A6F-120005CDBA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C7A249-0A73-428A-8877-E62526A8CD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AED2B03-F7E7-47CC-AA8A-21BF8EBA1ECD}">
      <dgm:prSet phldrT="[Text]"/>
      <dgm:spPr/>
      <dgm:t>
        <a:bodyPr/>
        <a:lstStyle/>
        <a:p>
          <a:r>
            <a:rPr lang="en-US" b="0">
              <a:solidFill>
                <a:schemeClr val="bg1"/>
              </a:solidFill>
            </a:rPr>
            <a:t>What are the types of meetings I typically facilitate? Are there any I have not facilitated yet? </a:t>
          </a:r>
        </a:p>
      </dgm:t>
    </dgm:pt>
    <dgm:pt modelId="{85682335-30C3-4FB3-9D3B-F75207A90E85}" type="parTrans" cxnId="{B1557BF1-9F98-4559-B854-5AFEFF470A17}">
      <dgm:prSet/>
      <dgm:spPr/>
      <dgm:t>
        <a:bodyPr/>
        <a:lstStyle/>
        <a:p>
          <a:endParaRPr lang="en-US" b="0">
            <a:solidFill>
              <a:schemeClr val="bg1"/>
            </a:solidFill>
          </a:endParaRPr>
        </a:p>
      </dgm:t>
    </dgm:pt>
    <dgm:pt modelId="{7BDA5957-F17E-416C-87C8-865F41342861}" type="sibTrans" cxnId="{B1557BF1-9F98-4559-B854-5AFEFF470A17}">
      <dgm:prSet/>
      <dgm:spPr/>
      <dgm:t>
        <a:bodyPr/>
        <a:lstStyle/>
        <a:p>
          <a:endParaRPr lang="en-US" b="0">
            <a:solidFill>
              <a:schemeClr val="bg1"/>
            </a:solidFill>
          </a:endParaRPr>
        </a:p>
      </dgm:t>
    </dgm:pt>
    <dgm:pt modelId="{692F8B3A-ED2A-4833-9286-DC3867E63732}">
      <dgm:prSet/>
      <dgm:spPr/>
      <dgm:t>
        <a:bodyPr/>
        <a:lstStyle/>
        <a:p>
          <a:r>
            <a:rPr lang="en-US" b="0">
              <a:solidFill>
                <a:schemeClr val="bg1"/>
              </a:solidFill>
            </a:rPr>
            <a:t>Who organizes the IEP meetings? Is there someone that does scheduling? Are parent/teacher schedules considered? </a:t>
          </a:r>
        </a:p>
      </dgm:t>
    </dgm:pt>
    <dgm:pt modelId="{5233F6DD-C36E-41C9-B6BA-D33533411A5D}" type="parTrans" cxnId="{491F571E-09EB-40E9-BE2C-AC5BA9CDA844}">
      <dgm:prSet/>
      <dgm:spPr/>
      <dgm:t>
        <a:bodyPr/>
        <a:lstStyle/>
        <a:p>
          <a:endParaRPr lang="en-US" b="0">
            <a:solidFill>
              <a:schemeClr val="bg1"/>
            </a:solidFill>
          </a:endParaRPr>
        </a:p>
      </dgm:t>
    </dgm:pt>
    <dgm:pt modelId="{DDE8BACF-D476-40C1-BC26-B49B028945E7}" type="sibTrans" cxnId="{491F571E-09EB-40E9-BE2C-AC5BA9CDA844}">
      <dgm:prSet/>
      <dgm:spPr/>
      <dgm:t>
        <a:bodyPr/>
        <a:lstStyle/>
        <a:p>
          <a:endParaRPr lang="en-US" b="0">
            <a:solidFill>
              <a:schemeClr val="bg1"/>
            </a:solidFill>
          </a:endParaRPr>
        </a:p>
      </dgm:t>
    </dgm:pt>
    <dgm:pt modelId="{C9619670-2265-4FC1-AAEE-0601C45D82BE}">
      <dgm:prSet/>
      <dgm:spPr/>
      <dgm:t>
        <a:bodyPr/>
        <a:lstStyle/>
        <a:p>
          <a:r>
            <a:rPr lang="en-US" b="0">
              <a:solidFill>
                <a:schemeClr val="bg1"/>
              </a:solidFill>
            </a:rPr>
            <a:t>Do I typically establish and communicate the purpose of IEP meetings with participants? </a:t>
          </a:r>
        </a:p>
      </dgm:t>
    </dgm:pt>
    <dgm:pt modelId="{555F7E42-2571-4F0A-B0D9-E1CF7599BE4C}" type="parTrans" cxnId="{C44662EE-6F74-4511-A697-BB26B597BF1A}">
      <dgm:prSet/>
      <dgm:spPr/>
      <dgm:t>
        <a:bodyPr/>
        <a:lstStyle/>
        <a:p>
          <a:endParaRPr lang="en-US" b="0">
            <a:solidFill>
              <a:schemeClr val="bg1"/>
            </a:solidFill>
          </a:endParaRPr>
        </a:p>
      </dgm:t>
    </dgm:pt>
    <dgm:pt modelId="{A1E51D86-A397-46DE-9122-363EC0ACE5B1}" type="sibTrans" cxnId="{C44662EE-6F74-4511-A697-BB26B597BF1A}">
      <dgm:prSet/>
      <dgm:spPr/>
      <dgm:t>
        <a:bodyPr/>
        <a:lstStyle/>
        <a:p>
          <a:endParaRPr lang="en-US" b="0">
            <a:solidFill>
              <a:schemeClr val="bg1"/>
            </a:solidFill>
          </a:endParaRPr>
        </a:p>
      </dgm:t>
    </dgm:pt>
    <dgm:pt modelId="{9FF207D2-C286-4756-A98C-44C5AD52D81C}">
      <dgm:prSet/>
      <dgm:spPr/>
      <dgm:t>
        <a:bodyPr/>
        <a:lstStyle/>
        <a:p>
          <a:r>
            <a:rPr lang="en-US" b="0">
              <a:solidFill>
                <a:schemeClr val="bg1"/>
              </a:solidFill>
            </a:rPr>
            <a:t>How is the participation in my IEP meetings? Is there anything I would change? </a:t>
          </a:r>
        </a:p>
      </dgm:t>
    </dgm:pt>
    <dgm:pt modelId="{E22181F3-4FFE-4F11-AE9F-7F71892DDE25}" type="parTrans" cxnId="{76FC72D3-8ADD-4281-977D-156167E53EC3}">
      <dgm:prSet/>
      <dgm:spPr/>
      <dgm:t>
        <a:bodyPr/>
        <a:lstStyle/>
        <a:p>
          <a:endParaRPr lang="en-US" b="0">
            <a:solidFill>
              <a:schemeClr val="bg1"/>
            </a:solidFill>
          </a:endParaRPr>
        </a:p>
      </dgm:t>
    </dgm:pt>
    <dgm:pt modelId="{213368C8-466E-4480-A471-13DC4A7739D5}" type="sibTrans" cxnId="{76FC72D3-8ADD-4281-977D-156167E53EC3}">
      <dgm:prSet/>
      <dgm:spPr/>
      <dgm:t>
        <a:bodyPr/>
        <a:lstStyle/>
        <a:p>
          <a:endParaRPr lang="en-US" b="0">
            <a:solidFill>
              <a:schemeClr val="bg1"/>
            </a:solidFill>
          </a:endParaRPr>
        </a:p>
      </dgm:t>
    </dgm:pt>
    <dgm:pt modelId="{AA4BEAB5-802B-46BC-AE72-179D2545818C}">
      <dgm:prSet/>
      <dgm:spPr>
        <a:solidFill>
          <a:schemeClr val="accent6">
            <a:lumMod val="50000"/>
          </a:schemeClr>
        </a:solidFill>
      </dgm:spPr>
      <dgm:t>
        <a:bodyPr/>
        <a:lstStyle/>
        <a:p>
          <a:r>
            <a:rPr lang="en-US" b="0">
              <a:solidFill>
                <a:schemeClr val="bg1"/>
              </a:solidFill>
            </a:rPr>
            <a:t>Do I typically organize data and create communication sheets? Do I need additional assistance with this? </a:t>
          </a:r>
        </a:p>
      </dgm:t>
    </dgm:pt>
    <dgm:pt modelId="{6F734C1A-0F00-41C7-A23E-2C8ADF6411C9}" type="parTrans" cxnId="{3183C73A-DE5D-42E4-AD88-533C6788E1E0}">
      <dgm:prSet/>
      <dgm:spPr/>
      <dgm:t>
        <a:bodyPr/>
        <a:lstStyle/>
        <a:p>
          <a:endParaRPr lang="en-US" b="0">
            <a:solidFill>
              <a:schemeClr val="bg1"/>
            </a:solidFill>
          </a:endParaRPr>
        </a:p>
      </dgm:t>
    </dgm:pt>
    <dgm:pt modelId="{2743839B-6228-46FE-A201-60A98B711DF3}" type="sibTrans" cxnId="{3183C73A-DE5D-42E4-AD88-533C6788E1E0}">
      <dgm:prSet/>
      <dgm:spPr/>
      <dgm:t>
        <a:bodyPr/>
        <a:lstStyle/>
        <a:p>
          <a:endParaRPr lang="en-US" b="0">
            <a:solidFill>
              <a:schemeClr val="bg1"/>
            </a:solidFill>
          </a:endParaRPr>
        </a:p>
      </dgm:t>
    </dgm:pt>
    <dgm:pt modelId="{EF3C87AF-2A3F-48E3-8761-69E66A154DED}">
      <dgm:prSet/>
      <dgm:spPr>
        <a:solidFill>
          <a:schemeClr val="accent2">
            <a:lumMod val="75000"/>
          </a:schemeClr>
        </a:solidFill>
      </dgm:spPr>
      <dgm:t>
        <a:bodyPr/>
        <a:lstStyle/>
        <a:p>
          <a:r>
            <a:rPr lang="en-US" b="0">
              <a:solidFill>
                <a:schemeClr val="bg1"/>
              </a:solidFill>
            </a:rPr>
            <a:t>Have I referenced my district’s policies and procedurals manual?</a:t>
          </a:r>
        </a:p>
      </dgm:t>
    </dgm:pt>
    <dgm:pt modelId="{82BC18D7-F13E-46EF-A263-D2EE44431D25}" type="parTrans" cxnId="{49C033C4-9926-4CB1-80E8-EE4C60B964D0}">
      <dgm:prSet/>
      <dgm:spPr/>
      <dgm:t>
        <a:bodyPr/>
        <a:lstStyle/>
        <a:p>
          <a:endParaRPr lang="en-US" b="0">
            <a:solidFill>
              <a:schemeClr val="bg1"/>
            </a:solidFill>
          </a:endParaRPr>
        </a:p>
      </dgm:t>
    </dgm:pt>
    <dgm:pt modelId="{02CCD4EB-7195-4759-B18A-CEB947E1338B}" type="sibTrans" cxnId="{49C033C4-9926-4CB1-80E8-EE4C60B964D0}">
      <dgm:prSet/>
      <dgm:spPr/>
      <dgm:t>
        <a:bodyPr/>
        <a:lstStyle/>
        <a:p>
          <a:endParaRPr lang="en-US" b="0">
            <a:solidFill>
              <a:schemeClr val="bg1"/>
            </a:solidFill>
          </a:endParaRPr>
        </a:p>
      </dgm:t>
    </dgm:pt>
    <dgm:pt modelId="{EC2C970B-F07D-46C1-9630-C619B873A915}" type="pres">
      <dgm:prSet presAssocID="{88C7A249-0A73-428A-8877-E62526A8CD01}" presName="diagram" presStyleCnt="0">
        <dgm:presLayoutVars>
          <dgm:dir/>
          <dgm:resizeHandles val="exact"/>
        </dgm:presLayoutVars>
      </dgm:prSet>
      <dgm:spPr/>
    </dgm:pt>
    <dgm:pt modelId="{BF6FF7DC-A7E2-4948-9358-3E8A816242E7}" type="pres">
      <dgm:prSet presAssocID="{7AED2B03-F7E7-47CC-AA8A-21BF8EBA1ECD}" presName="node" presStyleLbl="node1" presStyleIdx="0" presStyleCnt="6">
        <dgm:presLayoutVars>
          <dgm:bulletEnabled val="1"/>
        </dgm:presLayoutVars>
      </dgm:prSet>
      <dgm:spPr/>
    </dgm:pt>
    <dgm:pt modelId="{F948BF4B-1FF8-4756-AA0E-04A42F7B2FBE}" type="pres">
      <dgm:prSet presAssocID="{7BDA5957-F17E-416C-87C8-865F41342861}" presName="sibTrans" presStyleCnt="0"/>
      <dgm:spPr/>
    </dgm:pt>
    <dgm:pt modelId="{0ED79D03-84A1-47E9-87D7-C952F8C37294}" type="pres">
      <dgm:prSet presAssocID="{692F8B3A-ED2A-4833-9286-DC3867E63732}" presName="node" presStyleLbl="node1" presStyleIdx="1" presStyleCnt="6">
        <dgm:presLayoutVars>
          <dgm:bulletEnabled val="1"/>
        </dgm:presLayoutVars>
      </dgm:prSet>
      <dgm:spPr/>
    </dgm:pt>
    <dgm:pt modelId="{E212BFF6-9957-4E66-96F4-41FB02A08BA3}" type="pres">
      <dgm:prSet presAssocID="{DDE8BACF-D476-40C1-BC26-B49B028945E7}" presName="sibTrans" presStyleCnt="0"/>
      <dgm:spPr/>
    </dgm:pt>
    <dgm:pt modelId="{69CC09A7-644B-4B2D-A80D-620F33F1397C}" type="pres">
      <dgm:prSet presAssocID="{C9619670-2265-4FC1-AAEE-0601C45D82BE}" presName="node" presStyleLbl="node1" presStyleIdx="2" presStyleCnt="6">
        <dgm:presLayoutVars>
          <dgm:bulletEnabled val="1"/>
        </dgm:presLayoutVars>
      </dgm:prSet>
      <dgm:spPr/>
    </dgm:pt>
    <dgm:pt modelId="{E29C9158-3F66-4DE8-AD42-FBC2AE40D99F}" type="pres">
      <dgm:prSet presAssocID="{A1E51D86-A397-46DE-9122-363EC0ACE5B1}" presName="sibTrans" presStyleCnt="0"/>
      <dgm:spPr/>
    </dgm:pt>
    <dgm:pt modelId="{3DFC9085-B10A-4267-B53B-4FA4A51A7872}" type="pres">
      <dgm:prSet presAssocID="{9FF207D2-C286-4756-A98C-44C5AD52D81C}" presName="node" presStyleLbl="node1" presStyleIdx="3" presStyleCnt="6">
        <dgm:presLayoutVars>
          <dgm:bulletEnabled val="1"/>
        </dgm:presLayoutVars>
      </dgm:prSet>
      <dgm:spPr/>
    </dgm:pt>
    <dgm:pt modelId="{E562E76E-4EBE-443F-B0D8-AC6195A9F6EE}" type="pres">
      <dgm:prSet presAssocID="{213368C8-466E-4480-A471-13DC4A7739D5}" presName="sibTrans" presStyleCnt="0"/>
      <dgm:spPr/>
    </dgm:pt>
    <dgm:pt modelId="{DAA08E41-42E4-4705-83A8-B9FC5AD8585A}" type="pres">
      <dgm:prSet presAssocID="{AA4BEAB5-802B-46BC-AE72-179D2545818C}" presName="node" presStyleLbl="node1" presStyleIdx="4" presStyleCnt="6">
        <dgm:presLayoutVars>
          <dgm:bulletEnabled val="1"/>
        </dgm:presLayoutVars>
      </dgm:prSet>
      <dgm:spPr/>
    </dgm:pt>
    <dgm:pt modelId="{A6E977D8-926A-42B3-B4DB-045CD9B67BA9}" type="pres">
      <dgm:prSet presAssocID="{2743839B-6228-46FE-A201-60A98B711DF3}" presName="sibTrans" presStyleCnt="0"/>
      <dgm:spPr/>
    </dgm:pt>
    <dgm:pt modelId="{12DFF427-6834-466C-89C7-565D76EADCFB}" type="pres">
      <dgm:prSet presAssocID="{EF3C87AF-2A3F-48E3-8761-69E66A154DED}" presName="node" presStyleLbl="node1" presStyleIdx="5" presStyleCnt="6">
        <dgm:presLayoutVars>
          <dgm:bulletEnabled val="1"/>
        </dgm:presLayoutVars>
      </dgm:prSet>
      <dgm:spPr/>
    </dgm:pt>
  </dgm:ptLst>
  <dgm:cxnLst>
    <dgm:cxn modelId="{491F571E-09EB-40E9-BE2C-AC5BA9CDA844}" srcId="{88C7A249-0A73-428A-8877-E62526A8CD01}" destId="{692F8B3A-ED2A-4833-9286-DC3867E63732}" srcOrd="1" destOrd="0" parTransId="{5233F6DD-C36E-41C9-B6BA-D33533411A5D}" sibTransId="{DDE8BACF-D476-40C1-BC26-B49B028945E7}"/>
    <dgm:cxn modelId="{DB0B7B2C-7D0E-4B66-9B32-DA4BE5658B10}" type="presOf" srcId="{C9619670-2265-4FC1-AAEE-0601C45D82BE}" destId="{69CC09A7-644B-4B2D-A80D-620F33F1397C}" srcOrd="0" destOrd="0" presId="urn:microsoft.com/office/officeart/2005/8/layout/default"/>
    <dgm:cxn modelId="{92B0362D-E77B-4A40-A60B-C9A26C18A9FC}" type="presOf" srcId="{692F8B3A-ED2A-4833-9286-DC3867E63732}" destId="{0ED79D03-84A1-47E9-87D7-C952F8C37294}" srcOrd="0" destOrd="0" presId="urn:microsoft.com/office/officeart/2005/8/layout/default"/>
    <dgm:cxn modelId="{C5469530-C853-4AEA-8DDC-CEA7E585ED04}" type="presOf" srcId="{AA4BEAB5-802B-46BC-AE72-179D2545818C}" destId="{DAA08E41-42E4-4705-83A8-B9FC5AD8585A}" srcOrd="0" destOrd="0" presId="urn:microsoft.com/office/officeart/2005/8/layout/default"/>
    <dgm:cxn modelId="{3183C73A-DE5D-42E4-AD88-533C6788E1E0}" srcId="{88C7A249-0A73-428A-8877-E62526A8CD01}" destId="{AA4BEAB5-802B-46BC-AE72-179D2545818C}" srcOrd="4" destOrd="0" parTransId="{6F734C1A-0F00-41C7-A23E-2C8ADF6411C9}" sibTransId="{2743839B-6228-46FE-A201-60A98B711DF3}"/>
    <dgm:cxn modelId="{4FB4CA5C-042E-4C52-AABA-335621A17AF4}" type="presOf" srcId="{7AED2B03-F7E7-47CC-AA8A-21BF8EBA1ECD}" destId="{BF6FF7DC-A7E2-4948-9358-3E8A816242E7}" srcOrd="0" destOrd="0" presId="urn:microsoft.com/office/officeart/2005/8/layout/default"/>
    <dgm:cxn modelId="{674C1D5F-455B-4DC9-B592-8A4658EAB974}" type="presOf" srcId="{9FF207D2-C286-4756-A98C-44C5AD52D81C}" destId="{3DFC9085-B10A-4267-B53B-4FA4A51A7872}" srcOrd="0" destOrd="0" presId="urn:microsoft.com/office/officeart/2005/8/layout/default"/>
    <dgm:cxn modelId="{916D2B81-C308-452E-9DFB-5221614B2AD1}" type="presOf" srcId="{88C7A249-0A73-428A-8877-E62526A8CD01}" destId="{EC2C970B-F07D-46C1-9630-C619B873A915}" srcOrd="0" destOrd="0" presId="urn:microsoft.com/office/officeart/2005/8/layout/default"/>
    <dgm:cxn modelId="{49C033C4-9926-4CB1-80E8-EE4C60B964D0}" srcId="{88C7A249-0A73-428A-8877-E62526A8CD01}" destId="{EF3C87AF-2A3F-48E3-8761-69E66A154DED}" srcOrd="5" destOrd="0" parTransId="{82BC18D7-F13E-46EF-A263-D2EE44431D25}" sibTransId="{02CCD4EB-7195-4759-B18A-CEB947E1338B}"/>
    <dgm:cxn modelId="{9E0B10CF-628F-427C-BA99-3D605C108407}" type="presOf" srcId="{EF3C87AF-2A3F-48E3-8761-69E66A154DED}" destId="{12DFF427-6834-466C-89C7-565D76EADCFB}" srcOrd="0" destOrd="0" presId="urn:microsoft.com/office/officeart/2005/8/layout/default"/>
    <dgm:cxn modelId="{76FC72D3-8ADD-4281-977D-156167E53EC3}" srcId="{88C7A249-0A73-428A-8877-E62526A8CD01}" destId="{9FF207D2-C286-4756-A98C-44C5AD52D81C}" srcOrd="3" destOrd="0" parTransId="{E22181F3-4FFE-4F11-AE9F-7F71892DDE25}" sibTransId="{213368C8-466E-4480-A471-13DC4A7739D5}"/>
    <dgm:cxn modelId="{C44662EE-6F74-4511-A697-BB26B597BF1A}" srcId="{88C7A249-0A73-428A-8877-E62526A8CD01}" destId="{C9619670-2265-4FC1-AAEE-0601C45D82BE}" srcOrd="2" destOrd="0" parTransId="{555F7E42-2571-4F0A-B0D9-E1CF7599BE4C}" sibTransId="{A1E51D86-A397-46DE-9122-363EC0ACE5B1}"/>
    <dgm:cxn modelId="{B1557BF1-9F98-4559-B854-5AFEFF470A17}" srcId="{88C7A249-0A73-428A-8877-E62526A8CD01}" destId="{7AED2B03-F7E7-47CC-AA8A-21BF8EBA1ECD}" srcOrd="0" destOrd="0" parTransId="{85682335-30C3-4FB3-9D3B-F75207A90E85}" sibTransId="{7BDA5957-F17E-416C-87C8-865F41342861}"/>
    <dgm:cxn modelId="{922F1A54-FE36-45C2-907D-43AD6368F374}" type="presParOf" srcId="{EC2C970B-F07D-46C1-9630-C619B873A915}" destId="{BF6FF7DC-A7E2-4948-9358-3E8A816242E7}" srcOrd="0" destOrd="0" presId="urn:microsoft.com/office/officeart/2005/8/layout/default"/>
    <dgm:cxn modelId="{9A639CE2-C90D-4F21-A1C0-6F37D933AEAB}" type="presParOf" srcId="{EC2C970B-F07D-46C1-9630-C619B873A915}" destId="{F948BF4B-1FF8-4756-AA0E-04A42F7B2FBE}" srcOrd="1" destOrd="0" presId="urn:microsoft.com/office/officeart/2005/8/layout/default"/>
    <dgm:cxn modelId="{3E1C5FE0-27E2-408F-AE68-D1B980790838}" type="presParOf" srcId="{EC2C970B-F07D-46C1-9630-C619B873A915}" destId="{0ED79D03-84A1-47E9-87D7-C952F8C37294}" srcOrd="2" destOrd="0" presId="urn:microsoft.com/office/officeart/2005/8/layout/default"/>
    <dgm:cxn modelId="{C3EF43B3-F3BA-4872-98A8-AF559B3F6761}" type="presParOf" srcId="{EC2C970B-F07D-46C1-9630-C619B873A915}" destId="{E212BFF6-9957-4E66-96F4-41FB02A08BA3}" srcOrd="3" destOrd="0" presId="urn:microsoft.com/office/officeart/2005/8/layout/default"/>
    <dgm:cxn modelId="{A060D98D-6220-4ED5-9F29-639AC57E9C24}" type="presParOf" srcId="{EC2C970B-F07D-46C1-9630-C619B873A915}" destId="{69CC09A7-644B-4B2D-A80D-620F33F1397C}" srcOrd="4" destOrd="0" presId="urn:microsoft.com/office/officeart/2005/8/layout/default"/>
    <dgm:cxn modelId="{7423DA57-464A-4C56-87D4-2B848DC4E5AD}" type="presParOf" srcId="{EC2C970B-F07D-46C1-9630-C619B873A915}" destId="{E29C9158-3F66-4DE8-AD42-FBC2AE40D99F}" srcOrd="5" destOrd="0" presId="urn:microsoft.com/office/officeart/2005/8/layout/default"/>
    <dgm:cxn modelId="{ECB6897E-2EBF-4324-9797-C2ADC0673E25}" type="presParOf" srcId="{EC2C970B-F07D-46C1-9630-C619B873A915}" destId="{3DFC9085-B10A-4267-B53B-4FA4A51A7872}" srcOrd="6" destOrd="0" presId="urn:microsoft.com/office/officeart/2005/8/layout/default"/>
    <dgm:cxn modelId="{0082CA6D-75CE-4209-B6EA-0EAC363E06A1}" type="presParOf" srcId="{EC2C970B-F07D-46C1-9630-C619B873A915}" destId="{E562E76E-4EBE-443F-B0D8-AC6195A9F6EE}" srcOrd="7" destOrd="0" presId="urn:microsoft.com/office/officeart/2005/8/layout/default"/>
    <dgm:cxn modelId="{62F83B64-1C92-4729-966A-BA1E2479FE00}" type="presParOf" srcId="{EC2C970B-F07D-46C1-9630-C619B873A915}" destId="{DAA08E41-42E4-4705-83A8-B9FC5AD8585A}" srcOrd="8" destOrd="0" presId="urn:microsoft.com/office/officeart/2005/8/layout/default"/>
    <dgm:cxn modelId="{CCD61C68-1293-42D3-9EC2-EDE236DBB758}" type="presParOf" srcId="{EC2C970B-F07D-46C1-9630-C619B873A915}" destId="{A6E977D8-926A-42B3-B4DB-045CD9B67BA9}" srcOrd="9" destOrd="0" presId="urn:microsoft.com/office/officeart/2005/8/layout/default"/>
    <dgm:cxn modelId="{4EEA0160-48F6-4FFE-8191-4B09E92CE898}" type="presParOf" srcId="{EC2C970B-F07D-46C1-9630-C619B873A915}" destId="{12DFF427-6834-466C-89C7-565D76EADCF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82C0CF-0DC7-421C-8D85-68350E4CD694}" type="doc">
      <dgm:prSet loTypeId="urn:microsoft.com/office/officeart/2005/8/layout/default" loCatId="list" qsTypeId="urn:microsoft.com/office/officeart/2005/8/quickstyle/simple4" qsCatId="simple" csTypeId="urn:microsoft.com/office/officeart/2005/8/colors/accent2_5" csCatId="accent2" phldr="1"/>
      <dgm:spPr/>
      <dgm:t>
        <a:bodyPr/>
        <a:lstStyle/>
        <a:p>
          <a:endParaRPr lang="en-US"/>
        </a:p>
      </dgm:t>
    </dgm:pt>
    <dgm:pt modelId="{7F4AD5A0-27E9-4DFC-A41A-DD9DF6BD9C7F}">
      <dgm:prSet phldrT="[Text]" phldr="0" custT="1"/>
      <dgm:spPr/>
      <dgm:t>
        <a:bodyPr/>
        <a:lstStyle/>
        <a:p>
          <a:pPr rtl="0"/>
          <a:r>
            <a:rPr lang="en-US" sz="3400">
              <a:latin typeface="Calibri"/>
              <a:cs typeface="Calibri"/>
            </a:rPr>
            <a:t>Review the example checklist “IEP Meeting and Document Review.”</a:t>
          </a:r>
        </a:p>
      </dgm:t>
    </dgm:pt>
    <dgm:pt modelId="{D81928D6-6FF1-499E-8D26-8AA453AAAEE3}" type="parTrans" cxnId="{1B44B3AD-6787-4972-800C-70FA7237A7DB}">
      <dgm:prSet/>
      <dgm:spPr/>
      <dgm:t>
        <a:bodyPr/>
        <a:lstStyle/>
        <a:p>
          <a:endParaRPr lang="en-US" sz="3400"/>
        </a:p>
      </dgm:t>
    </dgm:pt>
    <dgm:pt modelId="{5E1146FA-E30E-4A39-B44A-94663D8A91D8}" type="sibTrans" cxnId="{1B44B3AD-6787-4972-800C-70FA7237A7DB}">
      <dgm:prSet/>
      <dgm:spPr/>
      <dgm:t>
        <a:bodyPr/>
        <a:lstStyle/>
        <a:p>
          <a:endParaRPr lang="en-US" sz="3400"/>
        </a:p>
      </dgm:t>
    </dgm:pt>
    <dgm:pt modelId="{2EFFEB06-3475-4BA0-9FBD-12AFF9C2C4B3}" type="pres">
      <dgm:prSet presAssocID="{ED82C0CF-0DC7-421C-8D85-68350E4CD694}" presName="diagram" presStyleCnt="0">
        <dgm:presLayoutVars>
          <dgm:dir/>
          <dgm:resizeHandles val="exact"/>
        </dgm:presLayoutVars>
      </dgm:prSet>
      <dgm:spPr/>
    </dgm:pt>
    <dgm:pt modelId="{988FC409-C897-4796-A7CC-9D0C6C350EC5}" type="pres">
      <dgm:prSet presAssocID="{7F4AD5A0-27E9-4DFC-A41A-DD9DF6BD9C7F}" presName="node" presStyleLbl="node1" presStyleIdx="0" presStyleCnt="1" custScaleX="79942" custScaleY="127842" custLinFactNeighborX="0" custLinFactNeighborY="5465">
        <dgm:presLayoutVars>
          <dgm:bulletEnabled val="1"/>
        </dgm:presLayoutVars>
      </dgm:prSet>
      <dgm:spPr/>
    </dgm:pt>
  </dgm:ptLst>
  <dgm:cxnLst>
    <dgm:cxn modelId="{8E8BCA18-764E-43BC-871E-BC5244DFA297}" type="presOf" srcId="{7F4AD5A0-27E9-4DFC-A41A-DD9DF6BD9C7F}" destId="{988FC409-C897-4796-A7CC-9D0C6C350EC5}" srcOrd="0" destOrd="0" presId="urn:microsoft.com/office/officeart/2005/8/layout/default"/>
    <dgm:cxn modelId="{6B1AE32F-224F-4C50-A74F-CD177817791E}" type="presOf" srcId="{ED82C0CF-0DC7-421C-8D85-68350E4CD694}" destId="{2EFFEB06-3475-4BA0-9FBD-12AFF9C2C4B3}" srcOrd="0" destOrd="0" presId="urn:microsoft.com/office/officeart/2005/8/layout/default"/>
    <dgm:cxn modelId="{1B44B3AD-6787-4972-800C-70FA7237A7DB}" srcId="{ED82C0CF-0DC7-421C-8D85-68350E4CD694}" destId="{7F4AD5A0-27E9-4DFC-A41A-DD9DF6BD9C7F}" srcOrd="0" destOrd="0" parTransId="{D81928D6-6FF1-499E-8D26-8AA453AAAEE3}" sibTransId="{5E1146FA-E30E-4A39-B44A-94663D8A91D8}"/>
    <dgm:cxn modelId="{1C7777D5-FF79-4EA5-B77B-EB7D073CCE4F}" type="presParOf" srcId="{2EFFEB06-3475-4BA0-9FBD-12AFF9C2C4B3}" destId="{988FC409-C897-4796-A7CC-9D0C6C350EC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1A010-7885-4F94-BABB-7592338CA04F}">
      <dsp:nvSpPr>
        <dsp:cNvPr id="0" name=""/>
        <dsp:cNvSpPr/>
      </dsp:nvSpPr>
      <dsp:spPr>
        <a:xfrm>
          <a:off x="784" y="0"/>
          <a:ext cx="3377321" cy="4047765"/>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rtl="0">
            <a:lnSpc>
              <a:spcPct val="90000"/>
            </a:lnSpc>
            <a:spcBef>
              <a:spcPct val="0"/>
            </a:spcBef>
            <a:spcAft>
              <a:spcPct val="35000"/>
            </a:spcAft>
            <a:buNone/>
          </a:pPr>
          <a:r>
            <a:rPr lang="en-US" sz="4000" b="1" kern="1200">
              <a:latin typeface="+mn-lt"/>
            </a:rPr>
            <a:t>HLP 1</a:t>
          </a:r>
        </a:p>
      </dsp:txBody>
      <dsp:txXfrm rot="16200000">
        <a:off x="-1321066" y="1321851"/>
        <a:ext cx="3319167" cy="675464"/>
      </dsp:txXfrm>
    </dsp:sp>
    <dsp:sp modelId="{6FFBA039-6738-4087-9CE3-702E962268C4}">
      <dsp:nvSpPr>
        <dsp:cNvPr id="0" name=""/>
        <dsp:cNvSpPr/>
      </dsp:nvSpPr>
      <dsp:spPr>
        <a:xfrm>
          <a:off x="676249" y="0"/>
          <a:ext cx="2516104" cy="40477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a:solidFill>
                <a:schemeClr val="tx1"/>
              </a:solidFill>
              <a:latin typeface="+mn-lt"/>
            </a:rPr>
            <a:t>Collaborate with professionals to increase student success.</a:t>
          </a:r>
        </a:p>
      </dsp:txBody>
      <dsp:txXfrm>
        <a:off x="676249" y="0"/>
        <a:ext cx="2516104" cy="4047765"/>
      </dsp:txXfrm>
    </dsp:sp>
    <dsp:sp modelId="{EE7CBE6D-D0F4-47F7-BB15-471424B656E6}">
      <dsp:nvSpPr>
        <dsp:cNvPr id="0" name=""/>
        <dsp:cNvSpPr/>
      </dsp:nvSpPr>
      <dsp:spPr>
        <a:xfrm>
          <a:off x="3514988" y="0"/>
          <a:ext cx="3377321" cy="4047765"/>
        </a:xfrm>
        <a:prstGeom prst="roundRect">
          <a:avLst>
            <a:gd name="adj" fmla="val 5000"/>
          </a:avLst>
        </a:prstGeom>
        <a:solidFill>
          <a:schemeClr val="accent3">
            <a:hueOff val="0"/>
            <a:satOff val="0"/>
            <a:lumOff val="0"/>
            <a:alphaOff val="0"/>
          </a:schemeClr>
        </a:solidFill>
        <a:ln w="762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rtl="0">
            <a:lnSpc>
              <a:spcPct val="90000"/>
            </a:lnSpc>
            <a:spcBef>
              <a:spcPct val="0"/>
            </a:spcBef>
            <a:spcAft>
              <a:spcPct val="35000"/>
            </a:spcAft>
            <a:buNone/>
          </a:pPr>
          <a:r>
            <a:rPr lang="en-US" sz="4000" b="1" kern="1200">
              <a:latin typeface="+mn-lt"/>
            </a:rPr>
            <a:t>HLP 2</a:t>
          </a:r>
        </a:p>
      </dsp:txBody>
      <dsp:txXfrm rot="16200000">
        <a:off x="2193137" y="1321851"/>
        <a:ext cx="3319167" cy="675464"/>
      </dsp:txXfrm>
    </dsp:sp>
    <dsp:sp modelId="{F6D8B91B-DE45-474A-9ABA-43426A5DDE98}">
      <dsp:nvSpPr>
        <dsp:cNvPr id="0" name=""/>
        <dsp:cNvSpPr/>
      </dsp:nvSpPr>
      <dsp:spPr>
        <a:xfrm rot="5400000">
          <a:off x="3169615" y="1814551"/>
          <a:ext cx="594702" cy="506598"/>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06BB9-F389-4CC7-9B4E-AD70BE89806A}">
      <dsp:nvSpPr>
        <dsp:cNvPr id="0" name=""/>
        <dsp:cNvSpPr/>
      </dsp:nvSpPr>
      <dsp:spPr>
        <a:xfrm>
          <a:off x="4190453" y="0"/>
          <a:ext cx="2516104" cy="40477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a:solidFill>
                <a:schemeClr val="tx1"/>
              </a:solidFill>
              <a:latin typeface="+mn-lt"/>
            </a:rPr>
            <a:t>Organize and facilitate effective meetings with professionals and families.</a:t>
          </a:r>
        </a:p>
      </dsp:txBody>
      <dsp:txXfrm>
        <a:off x="4190453" y="0"/>
        <a:ext cx="2516104" cy="4047765"/>
      </dsp:txXfrm>
    </dsp:sp>
    <dsp:sp modelId="{B5C85926-FE00-4F12-826B-8EAC1D71F735}">
      <dsp:nvSpPr>
        <dsp:cNvPr id="0" name=""/>
        <dsp:cNvSpPr/>
      </dsp:nvSpPr>
      <dsp:spPr>
        <a:xfrm>
          <a:off x="6992624" y="0"/>
          <a:ext cx="3377321" cy="4047765"/>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rtl="0">
            <a:lnSpc>
              <a:spcPct val="90000"/>
            </a:lnSpc>
            <a:spcBef>
              <a:spcPct val="0"/>
            </a:spcBef>
            <a:spcAft>
              <a:spcPct val="35000"/>
            </a:spcAft>
            <a:buNone/>
          </a:pPr>
          <a:r>
            <a:rPr lang="en-US" sz="4000" b="1" kern="1200">
              <a:latin typeface="+mn-lt"/>
            </a:rPr>
            <a:t>HLP 3</a:t>
          </a:r>
        </a:p>
      </dsp:txBody>
      <dsp:txXfrm rot="16200000">
        <a:off x="5670773" y="1321851"/>
        <a:ext cx="3319167" cy="675464"/>
      </dsp:txXfrm>
    </dsp:sp>
    <dsp:sp modelId="{D3A44343-6C6A-4404-BEBE-AB0512BDEABB}">
      <dsp:nvSpPr>
        <dsp:cNvPr id="0" name=""/>
        <dsp:cNvSpPr/>
      </dsp:nvSpPr>
      <dsp:spPr>
        <a:xfrm rot="5400000">
          <a:off x="6649727" y="1814551"/>
          <a:ext cx="594702" cy="506598"/>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8D518B-4E06-4ADD-BDCD-968FF3728665}">
      <dsp:nvSpPr>
        <dsp:cNvPr id="0" name=""/>
        <dsp:cNvSpPr/>
      </dsp:nvSpPr>
      <dsp:spPr>
        <a:xfrm>
          <a:off x="7668088" y="0"/>
          <a:ext cx="2516104" cy="40477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a:solidFill>
                <a:schemeClr val="tx1"/>
              </a:solidFill>
              <a:latin typeface="+mn-lt"/>
            </a:rPr>
            <a:t>Collaborate with families to support student learning and secure needed services.</a:t>
          </a:r>
        </a:p>
      </dsp:txBody>
      <dsp:txXfrm>
        <a:off x="7668088" y="0"/>
        <a:ext cx="2516104" cy="4047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CBF11-6257-4C6A-B6C1-80B0D7B054AF}">
      <dsp:nvSpPr>
        <dsp:cNvPr id="0" name=""/>
        <dsp:cNvSpPr/>
      </dsp:nvSpPr>
      <dsp:spPr>
        <a:xfrm rot="16200000">
          <a:off x="-757020" y="1372020"/>
          <a:ext cx="2033008" cy="43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9289" bIns="0" numCol="1" spcCol="1270" anchor="t" anchorCtr="0">
          <a:noAutofit/>
        </a:bodyPr>
        <a:lstStyle/>
        <a:p>
          <a:pPr marL="0" lvl="0" indent="0" algn="r" defTabSz="800100">
            <a:lnSpc>
              <a:spcPct val="90000"/>
            </a:lnSpc>
            <a:spcBef>
              <a:spcPct val="0"/>
            </a:spcBef>
            <a:spcAft>
              <a:spcPct val="35000"/>
            </a:spcAft>
            <a:buNone/>
          </a:pPr>
          <a:r>
            <a:rPr lang="en-US" sz="1800" b="1" kern="1200">
              <a:latin typeface="+mn-lt"/>
            </a:rPr>
            <a:t>Example</a:t>
          </a:r>
        </a:p>
      </dsp:txBody>
      <dsp:txXfrm>
        <a:off x="-757020" y="1372020"/>
        <a:ext cx="2033008" cy="430059"/>
      </dsp:txXfrm>
    </dsp:sp>
    <dsp:sp modelId="{378E39CA-7D1F-4109-BCCA-AC96A81F7A39}">
      <dsp:nvSpPr>
        <dsp:cNvPr id="0" name=""/>
        <dsp:cNvSpPr/>
      </dsp:nvSpPr>
      <dsp:spPr>
        <a:xfrm>
          <a:off x="474513" y="533565"/>
          <a:ext cx="2339050" cy="2033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79289"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mn-lt"/>
            </a:rPr>
            <a:t>“Mrs. Jones, could you tell us how Student K responds to multi-step tasks at home?”</a:t>
          </a:r>
        </a:p>
      </dsp:txBody>
      <dsp:txXfrm>
        <a:off x="474513" y="533565"/>
        <a:ext cx="2339050" cy="2033008"/>
      </dsp:txXfrm>
    </dsp:sp>
    <dsp:sp modelId="{77DC868F-A815-4406-8E78-E7442216E3E7}">
      <dsp:nvSpPr>
        <dsp:cNvPr id="0" name=""/>
        <dsp:cNvSpPr/>
      </dsp:nvSpPr>
      <dsp:spPr>
        <a:xfrm>
          <a:off x="12904" y="0"/>
          <a:ext cx="860118" cy="8601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5D97A2-865E-46C4-AB42-BB8A893ED0E0}">
      <dsp:nvSpPr>
        <dsp:cNvPr id="0" name=""/>
        <dsp:cNvSpPr/>
      </dsp:nvSpPr>
      <dsp:spPr>
        <a:xfrm rot="16200000">
          <a:off x="2637662" y="1372020"/>
          <a:ext cx="2033008" cy="43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9289" bIns="0" numCol="1" spcCol="1270" anchor="t" anchorCtr="0">
          <a:noAutofit/>
        </a:bodyPr>
        <a:lstStyle/>
        <a:p>
          <a:pPr marL="0" lvl="0" indent="0" algn="r" defTabSz="800100" rtl="0">
            <a:lnSpc>
              <a:spcPct val="90000"/>
            </a:lnSpc>
            <a:spcBef>
              <a:spcPct val="0"/>
            </a:spcBef>
            <a:spcAft>
              <a:spcPct val="35000"/>
            </a:spcAft>
            <a:buNone/>
          </a:pPr>
          <a:r>
            <a:rPr lang="en-US" sz="1800" b="1" kern="1200">
              <a:latin typeface="+mn-lt"/>
            </a:rPr>
            <a:t>Example</a:t>
          </a:r>
        </a:p>
      </dsp:txBody>
      <dsp:txXfrm>
        <a:off x="2637662" y="1372020"/>
        <a:ext cx="2033008" cy="430059"/>
      </dsp:txXfrm>
    </dsp:sp>
    <dsp:sp modelId="{BFD9528D-203B-4DE4-96DB-059EB965934A}">
      <dsp:nvSpPr>
        <dsp:cNvPr id="0" name=""/>
        <dsp:cNvSpPr/>
      </dsp:nvSpPr>
      <dsp:spPr>
        <a:xfrm>
          <a:off x="3869196" y="570545"/>
          <a:ext cx="2339050" cy="203300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79289"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latin typeface="+mn-lt"/>
            </a:rPr>
            <a:t>“Ms. Reyes, can you share how Student K handles transitions between activities at home?”</a:t>
          </a:r>
          <a:endParaRPr lang="en-US" sz="1800" kern="1200">
            <a:latin typeface="+mn-lt"/>
          </a:endParaRPr>
        </a:p>
      </dsp:txBody>
      <dsp:txXfrm>
        <a:off x="3869196" y="570545"/>
        <a:ext cx="2339050" cy="2033008"/>
      </dsp:txXfrm>
    </dsp:sp>
    <dsp:sp modelId="{F38C41B6-9F0E-4FFD-B219-CAFA55473614}">
      <dsp:nvSpPr>
        <dsp:cNvPr id="0" name=""/>
        <dsp:cNvSpPr/>
      </dsp:nvSpPr>
      <dsp:spPr>
        <a:xfrm>
          <a:off x="3439136" y="2867"/>
          <a:ext cx="860118" cy="86011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46EE46-E933-4892-8629-928DCBFC30A0}">
      <dsp:nvSpPr>
        <dsp:cNvPr id="0" name=""/>
        <dsp:cNvSpPr/>
      </dsp:nvSpPr>
      <dsp:spPr>
        <a:xfrm rot="16200000">
          <a:off x="6032344" y="1372020"/>
          <a:ext cx="2033008" cy="43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9289" bIns="0" numCol="1" spcCol="1270" anchor="t" anchorCtr="0">
          <a:noAutofit/>
        </a:bodyPr>
        <a:lstStyle/>
        <a:p>
          <a:pPr marL="0" lvl="0" indent="0" algn="r" defTabSz="800100">
            <a:lnSpc>
              <a:spcPct val="90000"/>
            </a:lnSpc>
            <a:spcBef>
              <a:spcPct val="0"/>
            </a:spcBef>
            <a:spcAft>
              <a:spcPct val="35000"/>
            </a:spcAft>
            <a:buNone/>
          </a:pPr>
          <a:r>
            <a:rPr lang="en-US" sz="1800" b="1" kern="1200">
              <a:latin typeface="+mn-lt"/>
            </a:rPr>
            <a:t>Non-Example</a:t>
          </a:r>
        </a:p>
      </dsp:txBody>
      <dsp:txXfrm>
        <a:off x="6032344" y="1372020"/>
        <a:ext cx="2033008" cy="430059"/>
      </dsp:txXfrm>
    </dsp:sp>
    <dsp:sp modelId="{FBB7798B-834F-4ABD-A8AA-BFF0D3FC1AC2}">
      <dsp:nvSpPr>
        <dsp:cNvPr id="0" name=""/>
        <dsp:cNvSpPr/>
      </dsp:nvSpPr>
      <dsp:spPr>
        <a:xfrm>
          <a:off x="7263878" y="570545"/>
          <a:ext cx="2339050" cy="2033008"/>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79289"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mn-lt"/>
            </a:rPr>
            <a:t>“Mrs. Jones, do you have anything to add?”</a:t>
          </a:r>
        </a:p>
      </dsp:txBody>
      <dsp:txXfrm>
        <a:off x="7263878" y="570545"/>
        <a:ext cx="2339050" cy="2033008"/>
      </dsp:txXfrm>
    </dsp:sp>
    <dsp:sp modelId="{C441EFEF-C770-4856-AEB5-C96360789325}">
      <dsp:nvSpPr>
        <dsp:cNvPr id="0" name=""/>
        <dsp:cNvSpPr/>
      </dsp:nvSpPr>
      <dsp:spPr>
        <a:xfrm>
          <a:off x="6691280" y="0"/>
          <a:ext cx="860118" cy="8601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A6468-EA7E-4A4D-9337-FCA79169089B}">
      <dsp:nvSpPr>
        <dsp:cNvPr id="0" name=""/>
        <dsp:cNvSpPr/>
      </dsp:nvSpPr>
      <dsp:spPr>
        <a:xfrm>
          <a:off x="3510" y="250966"/>
          <a:ext cx="3591478" cy="32423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Can you think of a time a meeting got off-track? Why? </a:t>
          </a:r>
          <a:br>
            <a:rPr lang="en-US" sz="2800" kern="1200"/>
          </a:br>
          <a:r>
            <a:rPr lang="en-US" sz="2800" kern="1200"/>
            <a:t>What strategies did you use to redirect the meeting? </a:t>
          </a:r>
        </a:p>
      </dsp:txBody>
      <dsp:txXfrm>
        <a:off x="3510" y="250966"/>
        <a:ext cx="3591478" cy="3242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15E1-1268-4F06-A1D2-3580A49A1519}">
      <dsp:nvSpPr>
        <dsp:cNvPr id="0" name=""/>
        <dsp:cNvSpPr/>
      </dsp:nvSpPr>
      <dsp:spPr>
        <a:xfrm>
          <a:off x="258003" y="59313"/>
          <a:ext cx="7744060" cy="31109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“Student K received a 215 on the state reading assessment. This indicates he is below grade level. Students in his grade level must score a 255 to be considered on level. In reviewing sections, Student K’s strengths were in locating main ideas, but he struggled with integrating key details. Does anyone have questions about this assessment or need more information?” </a:t>
          </a:r>
        </a:p>
      </dsp:txBody>
      <dsp:txXfrm>
        <a:off x="258003" y="59313"/>
        <a:ext cx="7744060" cy="31109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D5DA-DCA6-49B4-9F39-552FBD0D9ADC}">
      <dsp:nvSpPr>
        <dsp:cNvPr id="0" name=""/>
        <dsp:cNvSpPr/>
      </dsp:nvSpPr>
      <dsp:spPr>
        <a:xfrm>
          <a:off x="219607" y="3189"/>
          <a:ext cx="3241318" cy="19447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mn-lt"/>
            </a:rPr>
            <a:t>How do I welcome people when they arrive? </a:t>
          </a:r>
        </a:p>
      </dsp:txBody>
      <dsp:txXfrm>
        <a:off x="219607" y="3189"/>
        <a:ext cx="3241318" cy="1944791"/>
      </dsp:txXfrm>
    </dsp:sp>
    <dsp:sp modelId="{302AEBBE-30C1-4F77-8F49-7AF14A5A3E0E}">
      <dsp:nvSpPr>
        <dsp:cNvPr id="0" name=""/>
        <dsp:cNvSpPr/>
      </dsp:nvSpPr>
      <dsp:spPr>
        <a:xfrm>
          <a:off x="3785058" y="3189"/>
          <a:ext cx="3241318" cy="19447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n-lt"/>
            </a:rPr>
            <a:t>Do the participants in my meetings equally participate? </a:t>
          </a:r>
        </a:p>
      </dsp:txBody>
      <dsp:txXfrm>
        <a:off x="3785058" y="3189"/>
        <a:ext cx="3241318" cy="1944791"/>
      </dsp:txXfrm>
    </dsp:sp>
    <dsp:sp modelId="{A781EADB-569B-471C-A709-ADD5422DB5B7}">
      <dsp:nvSpPr>
        <dsp:cNvPr id="0" name=""/>
        <dsp:cNvSpPr/>
      </dsp:nvSpPr>
      <dsp:spPr>
        <a:xfrm>
          <a:off x="7350508" y="3189"/>
          <a:ext cx="3241318" cy="19447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n-lt"/>
            </a:rPr>
            <a:t>How am I doing at keeping meetings on task and efficient? </a:t>
          </a:r>
        </a:p>
      </dsp:txBody>
      <dsp:txXfrm>
        <a:off x="7350508" y="3189"/>
        <a:ext cx="3241318" cy="1944791"/>
      </dsp:txXfrm>
    </dsp:sp>
    <dsp:sp modelId="{870D4279-A210-4E21-9299-AF71ED94EA39}">
      <dsp:nvSpPr>
        <dsp:cNvPr id="0" name=""/>
        <dsp:cNvSpPr/>
      </dsp:nvSpPr>
      <dsp:spPr>
        <a:xfrm>
          <a:off x="219607" y="2272112"/>
          <a:ext cx="3241318" cy="19447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n-lt"/>
            </a:rPr>
            <a:t>Do I help all members understand data? </a:t>
          </a:r>
        </a:p>
      </dsp:txBody>
      <dsp:txXfrm>
        <a:off x="219607" y="2272112"/>
        <a:ext cx="3241318" cy="1944791"/>
      </dsp:txXfrm>
    </dsp:sp>
    <dsp:sp modelId="{4D348647-3226-4A4C-ACFA-958D7FC205FE}">
      <dsp:nvSpPr>
        <dsp:cNvPr id="0" name=""/>
        <dsp:cNvSpPr/>
      </dsp:nvSpPr>
      <dsp:spPr>
        <a:xfrm>
          <a:off x="3785058" y="2272112"/>
          <a:ext cx="3241318" cy="194479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n-lt"/>
            </a:rPr>
            <a:t>How do I typically summarize the meeting? </a:t>
          </a:r>
        </a:p>
      </dsp:txBody>
      <dsp:txXfrm>
        <a:off x="3785058" y="2272112"/>
        <a:ext cx="3241318" cy="1944791"/>
      </dsp:txXfrm>
    </dsp:sp>
    <dsp:sp modelId="{6088AFA2-BD0A-49C2-8892-1C5F50B7E82E}">
      <dsp:nvSpPr>
        <dsp:cNvPr id="0" name=""/>
        <dsp:cNvSpPr/>
      </dsp:nvSpPr>
      <dsp:spPr>
        <a:xfrm>
          <a:off x="7350508" y="2272112"/>
          <a:ext cx="3241318" cy="1944791"/>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n-lt"/>
            </a:rPr>
            <a:t>How do I document follow-up activities? </a:t>
          </a:r>
        </a:p>
      </dsp:txBody>
      <dsp:txXfrm>
        <a:off x="7350508" y="2272112"/>
        <a:ext cx="3241318" cy="19447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2EE14-7F7B-494E-8255-5E5F4A039EAF}">
      <dsp:nvSpPr>
        <dsp:cNvPr id="0" name=""/>
        <dsp:cNvSpPr/>
      </dsp:nvSpPr>
      <dsp:spPr>
        <a:xfrm>
          <a:off x="39" y="12605"/>
          <a:ext cx="3798093" cy="15192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a:t>HLP 1</a:t>
          </a:r>
        </a:p>
      </dsp:txBody>
      <dsp:txXfrm>
        <a:off x="39" y="12605"/>
        <a:ext cx="3798093" cy="1519237"/>
      </dsp:txXfrm>
    </dsp:sp>
    <dsp:sp modelId="{24A6F5F1-C7BD-47D1-A5C6-F51E69D02A4B}">
      <dsp:nvSpPr>
        <dsp:cNvPr id="0" name=""/>
        <dsp:cNvSpPr/>
      </dsp:nvSpPr>
      <dsp:spPr>
        <a:xfrm>
          <a:off x="39" y="1531842"/>
          <a:ext cx="3798093" cy="237168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US" sz="2800" kern="1200"/>
            <a:t>Collaborate with professionals to increase student success.</a:t>
          </a:r>
        </a:p>
      </dsp:txBody>
      <dsp:txXfrm>
        <a:off x="39" y="1531842"/>
        <a:ext cx="3798093" cy="2371680"/>
      </dsp:txXfrm>
    </dsp:sp>
    <dsp:sp modelId="{1EF31FFA-7983-4F25-B432-C75257D49C07}">
      <dsp:nvSpPr>
        <dsp:cNvPr id="0" name=""/>
        <dsp:cNvSpPr/>
      </dsp:nvSpPr>
      <dsp:spPr>
        <a:xfrm>
          <a:off x="4329866" y="12605"/>
          <a:ext cx="3798093" cy="15192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a:t>HLP 3</a:t>
          </a:r>
        </a:p>
      </dsp:txBody>
      <dsp:txXfrm>
        <a:off x="4329866" y="12605"/>
        <a:ext cx="3798093" cy="1519237"/>
      </dsp:txXfrm>
    </dsp:sp>
    <dsp:sp modelId="{AD50F979-4B01-4893-A70E-A5B8F6124BC4}">
      <dsp:nvSpPr>
        <dsp:cNvPr id="0" name=""/>
        <dsp:cNvSpPr/>
      </dsp:nvSpPr>
      <dsp:spPr>
        <a:xfrm>
          <a:off x="4329866" y="1531842"/>
          <a:ext cx="3798093" cy="237168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US" sz="2800" kern="1200"/>
            <a:t>Collaborate with families to support student learning and secure needed services.</a:t>
          </a:r>
        </a:p>
      </dsp:txBody>
      <dsp:txXfrm>
        <a:off x="4329866" y="1531842"/>
        <a:ext cx="3798093" cy="2371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1A010-7885-4F94-BABB-7592338CA04F}">
      <dsp:nvSpPr>
        <dsp:cNvPr id="0" name=""/>
        <dsp:cNvSpPr/>
      </dsp:nvSpPr>
      <dsp:spPr>
        <a:xfrm>
          <a:off x="849" y="0"/>
          <a:ext cx="3655337" cy="3621298"/>
        </a:xfrm>
        <a:prstGeom prst="roundRect">
          <a:avLst>
            <a:gd name="adj" fmla="val 5000"/>
          </a:avLst>
        </a:prstGeom>
        <a:solidFill>
          <a:schemeClr val="accent2">
            <a:hueOff val="0"/>
            <a:satOff val="0"/>
            <a:lumOff val="0"/>
            <a:alphaOff val="0"/>
          </a:schemeClr>
        </a:solidFill>
        <a:ln w="762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rtl="0">
            <a:lnSpc>
              <a:spcPct val="90000"/>
            </a:lnSpc>
            <a:spcBef>
              <a:spcPct val="0"/>
            </a:spcBef>
            <a:spcAft>
              <a:spcPct val="35000"/>
            </a:spcAft>
            <a:buNone/>
          </a:pPr>
          <a:r>
            <a:rPr lang="en-US" sz="4200" b="1" kern="1200">
              <a:latin typeface="Calibri"/>
            </a:rPr>
            <a:t>HLP 1</a:t>
          </a:r>
          <a:endParaRPr lang="en-US" sz="4200" b="1" kern="1200"/>
        </a:p>
      </dsp:txBody>
      <dsp:txXfrm rot="16200000">
        <a:off x="-1118349" y="1119198"/>
        <a:ext cx="2969464" cy="731067"/>
      </dsp:txXfrm>
    </dsp:sp>
    <dsp:sp modelId="{6FFBA039-6738-4087-9CE3-702E962268C4}">
      <dsp:nvSpPr>
        <dsp:cNvPr id="0" name=""/>
        <dsp:cNvSpPr/>
      </dsp:nvSpPr>
      <dsp:spPr>
        <a:xfrm>
          <a:off x="731916" y="0"/>
          <a:ext cx="2723226" cy="36212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rtl="0">
            <a:lnSpc>
              <a:spcPct val="90000"/>
            </a:lnSpc>
            <a:spcBef>
              <a:spcPct val="0"/>
            </a:spcBef>
            <a:spcAft>
              <a:spcPct val="35000"/>
            </a:spcAft>
            <a:buNone/>
          </a:pPr>
          <a:r>
            <a:rPr lang="en-US" sz="3200" kern="1200">
              <a:latin typeface="Calibri"/>
            </a:rPr>
            <a:t>Collaborate with professionals to increase student success.</a:t>
          </a:r>
          <a:endParaRPr lang="en-US" sz="3200" kern="1200"/>
        </a:p>
      </dsp:txBody>
      <dsp:txXfrm>
        <a:off x="731916" y="0"/>
        <a:ext cx="2723226" cy="3621298"/>
      </dsp:txXfrm>
    </dsp:sp>
    <dsp:sp modelId="{EE7CBE6D-D0F4-47F7-BB15-471424B656E6}">
      <dsp:nvSpPr>
        <dsp:cNvPr id="0" name=""/>
        <dsp:cNvSpPr/>
      </dsp:nvSpPr>
      <dsp:spPr>
        <a:xfrm>
          <a:off x="3785695" y="0"/>
          <a:ext cx="3655337" cy="3621298"/>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rtl="0">
            <a:lnSpc>
              <a:spcPct val="90000"/>
            </a:lnSpc>
            <a:spcBef>
              <a:spcPct val="0"/>
            </a:spcBef>
            <a:spcAft>
              <a:spcPct val="35000"/>
            </a:spcAft>
            <a:buNone/>
          </a:pPr>
          <a:r>
            <a:rPr lang="en-US" sz="4200" b="1" kern="1200">
              <a:latin typeface="Calibri"/>
            </a:rPr>
            <a:t>HLP 2</a:t>
          </a:r>
          <a:endParaRPr lang="en-US" sz="4200" b="1" kern="1200"/>
        </a:p>
      </dsp:txBody>
      <dsp:txXfrm rot="16200000">
        <a:off x="2666496" y="1119198"/>
        <a:ext cx="2969464" cy="731067"/>
      </dsp:txXfrm>
    </dsp:sp>
    <dsp:sp modelId="{F6D8B91B-DE45-474A-9ABA-43426A5DDE98}">
      <dsp:nvSpPr>
        <dsp:cNvPr id="0" name=""/>
        <dsp:cNvSpPr/>
      </dsp:nvSpPr>
      <dsp:spPr>
        <a:xfrm rot="5400000">
          <a:off x="3536470" y="2828365"/>
          <a:ext cx="531859" cy="548300"/>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06BB9-F389-4CC7-9B4E-AD70BE89806A}">
      <dsp:nvSpPr>
        <dsp:cNvPr id="0" name=""/>
        <dsp:cNvSpPr/>
      </dsp:nvSpPr>
      <dsp:spPr>
        <a:xfrm>
          <a:off x="4516762" y="0"/>
          <a:ext cx="2723226" cy="36212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rtl="0">
            <a:lnSpc>
              <a:spcPct val="90000"/>
            </a:lnSpc>
            <a:spcBef>
              <a:spcPct val="0"/>
            </a:spcBef>
            <a:spcAft>
              <a:spcPct val="35000"/>
            </a:spcAft>
            <a:buNone/>
          </a:pPr>
          <a:r>
            <a:rPr lang="en-US" sz="3200" kern="1200">
              <a:latin typeface="Calibri"/>
            </a:rPr>
            <a:t>Organize and facilitate effective meetings with professionals and families.</a:t>
          </a:r>
          <a:endParaRPr lang="en-US" sz="3200" kern="1200"/>
        </a:p>
      </dsp:txBody>
      <dsp:txXfrm>
        <a:off x="4516762" y="0"/>
        <a:ext cx="2723226" cy="3621298"/>
      </dsp:txXfrm>
    </dsp:sp>
    <dsp:sp modelId="{B5C85926-FE00-4F12-826B-8EAC1D71F735}">
      <dsp:nvSpPr>
        <dsp:cNvPr id="0" name=""/>
        <dsp:cNvSpPr/>
      </dsp:nvSpPr>
      <dsp:spPr>
        <a:xfrm>
          <a:off x="7567397" y="0"/>
          <a:ext cx="3655337" cy="3621298"/>
        </a:xfrm>
        <a:prstGeom prst="roundRect">
          <a:avLst>
            <a:gd name="adj" fmla="val 5000"/>
          </a:avLst>
        </a:prstGeom>
        <a:solidFill>
          <a:schemeClr val="accent4">
            <a:hueOff val="0"/>
            <a:satOff val="0"/>
            <a:lumOff val="0"/>
            <a:alphaOff val="0"/>
          </a:schemeClr>
        </a:solidFill>
        <a:ln w="762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rtl="0">
            <a:lnSpc>
              <a:spcPct val="90000"/>
            </a:lnSpc>
            <a:spcBef>
              <a:spcPct val="0"/>
            </a:spcBef>
            <a:spcAft>
              <a:spcPct val="35000"/>
            </a:spcAft>
            <a:buNone/>
          </a:pPr>
          <a:r>
            <a:rPr lang="en-US" sz="4200" b="1" kern="1200">
              <a:latin typeface="Calibri"/>
            </a:rPr>
            <a:t>HLP 3</a:t>
          </a:r>
          <a:endParaRPr lang="en-US" sz="4200" b="1" kern="1200"/>
        </a:p>
      </dsp:txBody>
      <dsp:txXfrm rot="16200000">
        <a:off x="6448198" y="1119198"/>
        <a:ext cx="2969464" cy="731067"/>
      </dsp:txXfrm>
    </dsp:sp>
    <dsp:sp modelId="{D3A44343-6C6A-4404-BEBE-AB0512BDEABB}">
      <dsp:nvSpPr>
        <dsp:cNvPr id="0" name=""/>
        <dsp:cNvSpPr/>
      </dsp:nvSpPr>
      <dsp:spPr>
        <a:xfrm rot="5400000">
          <a:off x="7319744" y="2828365"/>
          <a:ext cx="531859" cy="548300"/>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8D518B-4E06-4ADD-BDCD-968FF3728665}">
      <dsp:nvSpPr>
        <dsp:cNvPr id="0" name=""/>
        <dsp:cNvSpPr/>
      </dsp:nvSpPr>
      <dsp:spPr>
        <a:xfrm>
          <a:off x="8298464" y="0"/>
          <a:ext cx="2723226" cy="36212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rtl="0">
            <a:lnSpc>
              <a:spcPct val="90000"/>
            </a:lnSpc>
            <a:spcBef>
              <a:spcPct val="0"/>
            </a:spcBef>
            <a:spcAft>
              <a:spcPct val="35000"/>
            </a:spcAft>
            <a:buNone/>
          </a:pPr>
          <a:r>
            <a:rPr lang="en-US" sz="3200" kern="1200">
              <a:latin typeface="Calibri"/>
            </a:rPr>
            <a:t>Collaborate with families to support student learning and secure needed services.</a:t>
          </a:r>
          <a:endParaRPr lang="en-US" sz="3200" kern="1200"/>
        </a:p>
      </dsp:txBody>
      <dsp:txXfrm>
        <a:off x="8298464" y="0"/>
        <a:ext cx="2723226" cy="36212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A78F-0E64-4C67-B2CF-902257D3C387}">
      <dsp:nvSpPr>
        <dsp:cNvPr id="0" name=""/>
        <dsp:cNvSpPr/>
      </dsp:nvSpPr>
      <dsp:spPr>
        <a:xfrm>
          <a:off x="960952" y="770136"/>
          <a:ext cx="1352954" cy="135295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19464-A7D6-4539-A8E0-E1DC7DE0E237}">
      <dsp:nvSpPr>
        <dsp:cNvPr id="0" name=""/>
        <dsp:cNvSpPr/>
      </dsp:nvSpPr>
      <dsp:spPr>
        <a:xfrm>
          <a:off x="10582" y="2205256"/>
          <a:ext cx="3253694" cy="67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Include Variety of Stakeholders</a:t>
          </a:r>
        </a:p>
      </dsp:txBody>
      <dsp:txXfrm>
        <a:off x="10582" y="2205256"/>
        <a:ext cx="3253694" cy="671730"/>
      </dsp:txXfrm>
    </dsp:sp>
    <dsp:sp modelId="{6D52B8CF-9152-42B6-B46F-BD648CFDEA7A}">
      <dsp:nvSpPr>
        <dsp:cNvPr id="0" name=""/>
        <dsp:cNvSpPr/>
      </dsp:nvSpPr>
      <dsp:spPr>
        <a:xfrm>
          <a:off x="10582" y="2935717"/>
          <a:ext cx="3253694" cy="126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General education teachers, paraprofessionals, and support staff should all be part of the collaboration process.</a:t>
          </a:r>
        </a:p>
      </dsp:txBody>
      <dsp:txXfrm>
        <a:off x="10582" y="2935717"/>
        <a:ext cx="3253694" cy="1266775"/>
      </dsp:txXfrm>
    </dsp:sp>
    <dsp:sp modelId="{9B18389A-B72A-4EBC-BABB-68FFD002EE2F}">
      <dsp:nvSpPr>
        <dsp:cNvPr id="0" name=""/>
        <dsp:cNvSpPr/>
      </dsp:nvSpPr>
      <dsp:spPr>
        <a:xfrm>
          <a:off x="4789179" y="856039"/>
          <a:ext cx="1342682" cy="13426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A1406-46FD-40AA-A8BD-8901F2917FC0}">
      <dsp:nvSpPr>
        <dsp:cNvPr id="0" name=""/>
        <dsp:cNvSpPr/>
      </dsp:nvSpPr>
      <dsp:spPr>
        <a:xfrm>
          <a:off x="3833673" y="2223048"/>
          <a:ext cx="3253694" cy="67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Effective Communication</a:t>
          </a:r>
        </a:p>
      </dsp:txBody>
      <dsp:txXfrm>
        <a:off x="3833673" y="2223048"/>
        <a:ext cx="3253694" cy="671730"/>
      </dsp:txXfrm>
    </dsp:sp>
    <dsp:sp modelId="{9F1AB14A-19CA-4CF5-B1C2-905AF598A9D1}">
      <dsp:nvSpPr>
        <dsp:cNvPr id="0" name=""/>
        <dsp:cNvSpPr/>
      </dsp:nvSpPr>
      <dsp:spPr>
        <a:xfrm>
          <a:off x="3833673" y="2953509"/>
          <a:ext cx="3253694" cy="122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Share ideas, engage in active listening, questioning, planning, problem </a:t>
          </a:r>
          <a:br>
            <a:rPr lang="en-US" sz="2000" kern="1200"/>
          </a:br>
          <a:r>
            <a:rPr lang="en-US" sz="2000" kern="1200"/>
            <a:t>solving, etc.</a:t>
          </a:r>
        </a:p>
      </dsp:txBody>
      <dsp:txXfrm>
        <a:off x="3833673" y="2953509"/>
        <a:ext cx="3253694" cy="1226054"/>
      </dsp:txXfrm>
    </dsp:sp>
    <dsp:sp modelId="{613C1ECF-86A3-4677-B55E-3BE6F0216F42}">
      <dsp:nvSpPr>
        <dsp:cNvPr id="0" name=""/>
        <dsp:cNvSpPr/>
      </dsp:nvSpPr>
      <dsp:spPr>
        <a:xfrm>
          <a:off x="8714215" y="1049534"/>
          <a:ext cx="1138793" cy="11387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36DED-A060-4E8A-A80D-3F11F82F7156}">
      <dsp:nvSpPr>
        <dsp:cNvPr id="0" name=""/>
        <dsp:cNvSpPr/>
      </dsp:nvSpPr>
      <dsp:spPr>
        <a:xfrm>
          <a:off x="7656764" y="2314598"/>
          <a:ext cx="3253694" cy="67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Develop or Adjust Plans</a:t>
          </a:r>
        </a:p>
      </dsp:txBody>
      <dsp:txXfrm>
        <a:off x="7656764" y="2314598"/>
        <a:ext cx="3253694" cy="671730"/>
      </dsp:txXfrm>
    </dsp:sp>
    <dsp:sp modelId="{1F89B83D-CC26-4CC8-913B-ACA8C024455E}">
      <dsp:nvSpPr>
        <dsp:cNvPr id="0" name=""/>
        <dsp:cNvSpPr/>
      </dsp:nvSpPr>
      <dsp:spPr>
        <a:xfrm>
          <a:off x="7656764" y="3045060"/>
          <a:ext cx="3253694" cy="941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Use student data to </a:t>
          </a:r>
          <a:br>
            <a:rPr lang="en-US" sz="2000" kern="1200"/>
          </a:br>
          <a:r>
            <a:rPr lang="en-US" sz="2000" kern="1200"/>
            <a:t>inform instructional or behavioral plan adaptations.</a:t>
          </a:r>
        </a:p>
      </dsp:txBody>
      <dsp:txXfrm>
        <a:off x="7656764" y="3045060"/>
        <a:ext cx="3253694" cy="9410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A78F-0E64-4C67-B2CF-902257D3C387}">
      <dsp:nvSpPr>
        <dsp:cNvPr id="0" name=""/>
        <dsp:cNvSpPr/>
      </dsp:nvSpPr>
      <dsp:spPr>
        <a:xfrm>
          <a:off x="928497" y="1153302"/>
          <a:ext cx="1417865" cy="1417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19464-A7D6-4539-A8E0-E1DC7DE0E237}">
      <dsp:nvSpPr>
        <dsp:cNvPr id="0" name=""/>
        <dsp:cNvSpPr/>
      </dsp:nvSpPr>
      <dsp:spPr>
        <a:xfrm>
          <a:off x="10582" y="2523351"/>
          <a:ext cx="3253694" cy="67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Respectful Communication</a:t>
          </a:r>
        </a:p>
      </dsp:txBody>
      <dsp:txXfrm>
        <a:off x="10582" y="2523351"/>
        <a:ext cx="3253694" cy="671730"/>
      </dsp:txXfrm>
    </dsp:sp>
    <dsp:sp modelId="{6D52B8CF-9152-42B6-B46F-BD648CFDEA7A}">
      <dsp:nvSpPr>
        <dsp:cNvPr id="0" name=""/>
        <dsp:cNvSpPr/>
      </dsp:nvSpPr>
      <dsp:spPr>
        <a:xfrm>
          <a:off x="10582" y="3237742"/>
          <a:ext cx="3253694" cy="3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Consider background, socioeconomic status, language, culture, and family priorities.</a:t>
          </a:r>
        </a:p>
      </dsp:txBody>
      <dsp:txXfrm>
        <a:off x="10582" y="3237742"/>
        <a:ext cx="3253694" cy="349004"/>
      </dsp:txXfrm>
    </dsp:sp>
    <dsp:sp modelId="{9B18389A-B72A-4EBC-BABB-68FFD002EE2F}">
      <dsp:nvSpPr>
        <dsp:cNvPr id="0" name=""/>
        <dsp:cNvSpPr/>
      </dsp:nvSpPr>
      <dsp:spPr>
        <a:xfrm>
          <a:off x="4832989" y="1194002"/>
          <a:ext cx="1255063" cy="1255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A1406-46FD-40AA-A8BD-8901F2917FC0}">
      <dsp:nvSpPr>
        <dsp:cNvPr id="0" name=""/>
        <dsp:cNvSpPr/>
      </dsp:nvSpPr>
      <dsp:spPr>
        <a:xfrm>
          <a:off x="3833673" y="2482651"/>
          <a:ext cx="3253694" cy="67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Advocate</a:t>
          </a:r>
        </a:p>
      </dsp:txBody>
      <dsp:txXfrm>
        <a:off x="3833673" y="2482651"/>
        <a:ext cx="3253694" cy="671730"/>
      </dsp:txXfrm>
    </dsp:sp>
    <dsp:sp modelId="{9F1AB14A-19CA-4CF5-B1C2-905AF598A9D1}">
      <dsp:nvSpPr>
        <dsp:cNvPr id="0" name=""/>
        <dsp:cNvSpPr/>
      </dsp:nvSpPr>
      <dsp:spPr>
        <a:xfrm>
          <a:off x="3833673" y="3197042"/>
          <a:ext cx="3253694" cy="3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Educators should advocate for resources to help meet instructional, social, behavioral, or transition goals. Support families in self-advocacy.</a:t>
          </a:r>
        </a:p>
      </dsp:txBody>
      <dsp:txXfrm>
        <a:off x="3833673" y="3197042"/>
        <a:ext cx="3253694" cy="349004"/>
      </dsp:txXfrm>
    </dsp:sp>
    <dsp:sp modelId="{613C1ECF-86A3-4677-B55E-3BE6F0216F42}">
      <dsp:nvSpPr>
        <dsp:cNvPr id="0" name=""/>
        <dsp:cNvSpPr/>
      </dsp:nvSpPr>
      <dsp:spPr>
        <a:xfrm>
          <a:off x="8596162" y="1164043"/>
          <a:ext cx="1374899" cy="137489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36DED-A060-4E8A-A80D-3F11F82F7156}">
      <dsp:nvSpPr>
        <dsp:cNvPr id="0" name=""/>
        <dsp:cNvSpPr/>
      </dsp:nvSpPr>
      <dsp:spPr>
        <a:xfrm>
          <a:off x="7656764" y="2512609"/>
          <a:ext cx="3253694" cy="67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Encourage Students</a:t>
          </a:r>
        </a:p>
      </dsp:txBody>
      <dsp:txXfrm>
        <a:off x="7656764" y="2512609"/>
        <a:ext cx="3253694" cy="671730"/>
      </dsp:txXfrm>
    </dsp:sp>
    <dsp:sp modelId="{1F89B83D-CC26-4CC8-913B-ACA8C024455E}">
      <dsp:nvSpPr>
        <dsp:cNvPr id="0" name=""/>
        <dsp:cNvSpPr/>
      </dsp:nvSpPr>
      <dsp:spPr>
        <a:xfrm>
          <a:off x="7656764" y="3227000"/>
          <a:ext cx="3253694" cy="3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Educators should encourage students to self-advocate and develop self-determination skills through the collaboration process.</a:t>
          </a:r>
        </a:p>
      </dsp:txBody>
      <dsp:txXfrm>
        <a:off x="7656764" y="3227000"/>
        <a:ext cx="3253694" cy="3490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8FFE-CD97-4791-8757-935F365074B8}">
      <dsp:nvSpPr>
        <dsp:cNvPr id="0" name=""/>
        <dsp:cNvSpPr/>
      </dsp:nvSpPr>
      <dsp:spPr>
        <a:xfrm>
          <a:off x="0" y="0"/>
          <a:ext cx="11134166" cy="11448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FFD2D06-3B31-4612-AC68-3A96321FE7D6}">
      <dsp:nvSpPr>
        <dsp:cNvPr id="0" name=""/>
        <dsp:cNvSpPr/>
      </dsp:nvSpPr>
      <dsp:spPr>
        <a:xfrm>
          <a:off x="300270" y="166265"/>
          <a:ext cx="721709" cy="813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A4E8596-DC7F-4F3A-9955-4344A14D4B49}">
      <dsp:nvSpPr>
        <dsp:cNvPr id="0" name=""/>
        <dsp:cNvSpPr/>
      </dsp:nvSpPr>
      <dsp:spPr>
        <a:xfrm>
          <a:off x="1322249" y="489"/>
          <a:ext cx="9811916" cy="114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159" tIns="121159" rIns="121159" bIns="121159" numCol="1" spcCol="1270" anchor="ctr" anchorCtr="0">
          <a:noAutofit/>
        </a:bodyPr>
        <a:lstStyle/>
        <a:p>
          <a:pPr marL="0" lvl="0" indent="0" algn="l" defTabSz="1244600">
            <a:lnSpc>
              <a:spcPct val="100000"/>
            </a:lnSpc>
            <a:spcBef>
              <a:spcPct val="0"/>
            </a:spcBef>
            <a:spcAft>
              <a:spcPct val="35000"/>
            </a:spcAft>
            <a:buNone/>
          </a:pPr>
          <a:r>
            <a:rPr lang="en-US" sz="2800" kern="1200"/>
            <a:t>Use active listening skills, paraphrase, and ask clarifying questions. </a:t>
          </a:r>
        </a:p>
      </dsp:txBody>
      <dsp:txXfrm>
        <a:off x="1322249" y="489"/>
        <a:ext cx="9811916" cy="1144805"/>
      </dsp:txXfrm>
    </dsp:sp>
    <dsp:sp modelId="{2AB6DF44-0057-4BBF-B92D-48D73112CCB7}">
      <dsp:nvSpPr>
        <dsp:cNvPr id="0" name=""/>
        <dsp:cNvSpPr/>
      </dsp:nvSpPr>
      <dsp:spPr>
        <a:xfrm>
          <a:off x="0" y="1431495"/>
          <a:ext cx="11134166" cy="11448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D9EE010-A3C5-493D-B351-1579C13F336C}">
      <dsp:nvSpPr>
        <dsp:cNvPr id="0" name=""/>
        <dsp:cNvSpPr/>
      </dsp:nvSpPr>
      <dsp:spPr>
        <a:xfrm>
          <a:off x="282341" y="1591655"/>
          <a:ext cx="757567" cy="824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DF38E36-9257-4F2B-BC94-02B5510EEEF3}">
      <dsp:nvSpPr>
        <dsp:cNvPr id="0" name=""/>
        <dsp:cNvSpPr/>
      </dsp:nvSpPr>
      <dsp:spPr>
        <a:xfrm>
          <a:off x="1322249" y="1431495"/>
          <a:ext cx="9811916" cy="114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159" tIns="121159" rIns="121159" bIns="121159" numCol="1" spcCol="1270" anchor="ctr" anchorCtr="0">
          <a:noAutofit/>
        </a:bodyPr>
        <a:lstStyle/>
        <a:p>
          <a:pPr marL="0" lvl="0" indent="0" algn="l" defTabSz="1244600">
            <a:lnSpc>
              <a:spcPct val="100000"/>
            </a:lnSpc>
            <a:spcBef>
              <a:spcPct val="0"/>
            </a:spcBef>
            <a:spcAft>
              <a:spcPct val="35000"/>
            </a:spcAft>
            <a:buNone/>
          </a:pPr>
          <a:r>
            <a:rPr lang="en-US" sz="2800" kern="1200"/>
            <a:t>Focus on data for challenging discussions. </a:t>
          </a:r>
        </a:p>
      </dsp:txBody>
      <dsp:txXfrm>
        <a:off x="1322249" y="1431495"/>
        <a:ext cx="9811916" cy="1144805"/>
      </dsp:txXfrm>
    </dsp:sp>
    <dsp:sp modelId="{3FC78B8F-3E3A-408B-B6C0-A879273C66A4}">
      <dsp:nvSpPr>
        <dsp:cNvPr id="0" name=""/>
        <dsp:cNvSpPr/>
      </dsp:nvSpPr>
      <dsp:spPr>
        <a:xfrm>
          <a:off x="0" y="2862501"/>
          <a:ext cx="11134166" cy="11448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8EB947-F623-47C3-9D23-3B062C962D0C}">
      <dsp:nvSpPr>
        <dsp:cNvPr id="0" name=""/>
        <dsp:cNvSpPr/>
      </dsp:nvSpPr>
      <dsp:spPr>
        <a:xfrm>
          <a:off x="282341" y="3043937"/>
          <a:ext cx="757567" cy="7819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62E187-A7D6-48AA-A505-88F5C7F1DACE}">
      <dsp:nvSpPr>
        <dsp:cNvPr id="0" name=""/>
        <dsp:cNvSpPr/>
      </dsp:nvSpPr>
      <dsp:spPr>
        <a:xfrm>
          <a:off x="1322249" y="2862501"/>
          <a:ext cx="9811916" cy="114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159" tIns="121159" rIns="121159" bIns="121159" numCol="1" spcCol="1270" anchor="ctr" anchorCtr="0">
          <a:noAutofit/>
        </a:bodyPr>
        <a:lstStyle/>
        <a:p>
          <a:pPr marL="0" lvl="0" indent="0" algn="l" defTabSz="1244600">
            <a:lnSpc>
              <a:spcPct val="100000"/>
            </a:lnSpc>
            <a:spcBef>
              <a:spcPct val="0"/>
            </a:spcBef>
            <a:spcAft>
              <a:spcPct val="35000"/>
            </a:spcAft>
            <a:buNone/>
          </a:pPr>
          <a:r>
            <a:rPr lang="en-US" sz="2800" kern="1200"/>
            <a:t>Have a “working together” perspective. </a:t>
          </a:r>
        </a:p>
      </dsp:txBody>
      <dsp:txXfrm>
        <a:off x="1322249" y="2862501"/>
        <a:ext cx="9811916" cy="11448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CBF11-6257-4C6A-B6C1-80B0D7B054AF}">
      <dsp:nvSpPr>
        <dsp:cNvPr id="0" name=""/>
        <dsp:cNvSpPr/>
      </dsp:nvSpPr>
      <dsp:spPr>
        <a:xfrm rot="16200000">
          <a:off x="-1284447" y="2303971"/>
          <a:ext cx="3406820" cy="72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594" bIns="0" numCol="1" spcCol="1270" anchor="t" anchorCtr="0">
          <a:noAutofit/>
        </a:bodyPr>
        <a:lstStyle/>
        <a:p>
          <a:pPr marL="0" lvl="0" indent="0" algn="r" defTabSz="1555750">
            <a:lnSpc>
              <a:spcPct val="90000"/>
            </a:lnSpc>
            <a:spcBef>
              <a:spcPct val="0"/>
            </a:spcBef>
            <a:spcAft>
              <a:spcPct val="35000"/>
            </a:spcAft>
            <a:buNone/>
          </a:pPr>
          <a:r>
            <a:rPr lang="en-US" sz="3500" b="1" kern="1200"/>
            <a:t>Example</a:t>
          </a:r>
        </a:p>
      </dsp:txBody>
      <dsp:txXfrm>
        <a:off x="-1284447" y="2303971"/>
        <a:ext cx="3406820" cy="720673"/>
      </dsp:txXfrm>
    </dsp:sp>
    <dsp:sp modelId="{378E39CA-7D1F-4109-BCCA-AC96A81F7A39}">
      <dsp:nvSpPr>
        <dsp:cNvPr id="0" name=""/>
        <dsp:cNvSpPr/>
      </dsp:nvSpPr>
      <dsp:spPr>
        <a:xfrm>
          <a:off x="760489" y="973758"/>
          <a:ext cx="3859866" cy="32592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91440"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“What I hear you saying, Judy, is you are frustrated with Student K because he is disturbing other students during group work. Let’s take a look at last week’s observation data together so we can work together to come up with some strategies.” </a:t>
          </a:r>
        </a:p>
      </dsp:txBody>
      <dsp:txXfrm>
        <a:off x="760489" y="973758"/>
        <a:ext cx="3859866" cy="3259271"/>
      </dsp:txXfrm>
    </dsp:sp>
    <dsp:sp modelId="{77DC868F-A815-4406-8E78-E7442216E3E7}">
      <dsp:nvSpPr>
        <dsp:cNvPr id="0" name=""/>
        <dsp:cNvSpPr/>
      </dsp:nvSpPr>
      <dsp:spPr>
        <a:xfrm>
          <a:off x="39816" y="4"/>
          <a:ext cx="1441347" cy="1441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46EE46-E933-4892-8629-928DCBFC30A0}">
      <dsp:nvSpPr>
        <dsp:cNvPr id="0" name=""/>
        <dsp:cNvSpPr/>
      </dsp:nvSpPr>
      <dsp:spPr>
        <a:xfrm rot="16200000">
          <a:off x="4299495" y="2011801"/>
          <a:ext cx="3406820" cy="72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594" bIns="0" numCol="1" spcCol="1270" anchor="t" anchorCtr="0">
          <a:noAutofit/>
        </a:bodyPr>
        <a:lstStyle/>
        <a:p>
          <a:pPr marL="0" lvl="0" indent="0" algn="r" defTabSz="1555750">
            <a:lnSpc>
              <a:spcPct val="90000"/>
            </a:lnSpc>
            <a:spcBef>
              <a:spcPct val="0"/>
            </a:spcBef>
            <a:spcAft>
              <a:spcPct val="35000"/>
            </a:spcAft>
            <a:buNone/>
          </a:pPr>
          <a:r>
            <a:rPr lang="en-US" sz="3500" b="1" kern="1200"/>
            <a:t>Non-Example</a:t>
          </a:r>
        </a:p>
      </dsp:txBody>
      <dsp:txXfrm>
        <a:off x="4299495" y="2011801"/>
        <a:ext cx="3406820" cy="720673"/>
      </dsp:txXfrm>
    </dsp:sp>
    <dsp:sp modelId="{FBB7798B-834F-4ABD-A8AA-BFF0D3FC1AC2}">
      <dsp:nvSpPr>
        <dsp:cNvPr id="0" name=""/>
        <dsp:cNvSpPr/>
      </dsp:nvSpPr>
      <dsp:spPr>
        <a:xfrm>
          <a:off x="6344433" y="973826"/>
          <a:ext cx="3859866" cy="32552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914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t>
          </a:r>
          <a:r>
            <a:rPr lang="en-US" sz="2200" kern="1200"/>
            <a:t>Judy, I am pretty sure if you implement the strategies we discussed at the last IEP meeting, Student K would not be distracted. You just need to follow-through.” </a:t>
          </a:r>
        </a:p>
      </dsp:txBody>
      <dsp:txXfrm>
        <a:off x="6344433" y="973826"/>
        <a:ext cx="3859866" cy="3255251"/>
      </dsp:txXfrm>
    </dsp:sp>
    <dsp:sp modelId="{C441EFEF-C770-4856-AEB5-C96360789325}">
      <dsp:nvSpPr>
        <dsp:cNvPr id="0" name=""/>
        <dsp:cNvSpPr/>
      </dsp:nvSpPr>
      <dsp:spPr>
        <a:xfrm>
          <a:off x="5420861" y="0"/>
          <a:ext cx="1441347" cy="144134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1A010-7885-4F94-BABB-7592338CA04F}">
      <dsp:nvSpPr>
        <dsp:cNvPr id="0" name=""/>
        <dsp:cNvSpPr/>
      </dsp:nvSpPr>
      <dsp:spPr>
        <a:xfrm>
          <a:off x="791" y="0"/>
          <a:ext cx="3407073" cy="4083424"/>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marL="0" lvl="0" indent="0" algn="r" defTabSz="1733550" rtl="0">
            <a:lnSpc>
              <a:spcPct val="90000"/>
            </a:lnSpc>
            <a:spcBef>
              <a:spcPct val="0"/>
            </a:spcBef>
            <a:spcAft>
              <a:spcPct val="35000"/>
            </a:spcAft>
            <a:buNone/>
          </a:pPr>
          <a:r>
            <a:rPr lang="en-US" sz="3900" b="1" kern="1200">
              <a:latin typeface="+mn-lt"/>
            </a:rPr>
            <a:t>HLP 4</a:t>
          </a:r>
        </a:p>
      </dsp:txBody>
      <dsp:txXfrm rot="16200000">
        <a:off x="-1332704" y="1333496"/>
        <a:ext cx="3348407" cy="681414"/>
      </dsp:txXfrm>
    </dsp:sp>
    <dsp:sp modelId="{6FFBA039-6738-4087-9CE3-702E962268C4}">
      <dsp:nvSpPr>
        <dsp:cNvPr id="0" name=""/>
        <dsp:cNvSpPr/>
      </dsp:nvSpPr>
      <dsp:spPr>
        <a:xfrm>
          <a:off x="682206" y="0"/>
          <a:ext cx="2538269" cy="4083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rtl="0">
            <a:lnSpc>
              <a:spcPct val="90000"/>
            </a:lnSpc>
            <a:spcBef>
              <a:spcPct val="0"/>
            </a:spcBef>
            <a:spcAft>
              <a:spcPct val="35000"/>
            </a:spcAft>
            <a:buNone/>
          </a:pPr>
          <a:r>
            <a:rPr lang="en-US" sz="2600" kern="1200">
              <a:latin typeface="+mn-lt"/>
            </a:rPr>
            <a:t>Use multiple sources of information to develop a comprehensive understanding of a student’s strengths and needs.</a:t>
          </a:r>
        </a:p>
      </dsp:txBody>
      <dsp:txXfrm>
        <a:off x="682206" y="0"/>
        <a:ext cx="2538269" cy="4083424"/>
      </dsp:txXfrm>
    </dsp:sp>
    <dsp:sp modelId="{EE7CBE6D-D0F4-47F7-BB15-471424B656E6}">
      <dsp:nvSpPr>
        <dsp:cNvPr id="0" name=""/>
        <dsp:cNvSpPr/>
      </dsp:nvSpPr>
      <dsp:spPr>
        <a:xfrm>
          <a:off x="3527113" y="0"/>
          <a:ext cx="3407073" cy="4083424"/>
        </a:xfrm>
        <a:prstGeom prst="roundRect">
          <a:avLst>
            <a:gd name="adj" fmla="val 5000"/>
          </a:avLst>
        </a:prstGeom>
        <a:solidFill>
          <a:schemeClr val="accent3">
            <a:hueOff val="0"/>
            <a:satOff val="0"/>
            <a:lumOff val="0"/>
            <a:alphaOff val="0"/>
          </a:schemeClr>
        </a:solidFill>
        <a:ln w="762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marL="0" lvl="0" indent="0" algn="r" defTabSz="1733550" rtl="0">
            <a:lnSpc>
              <a:spcPct val="90000"/>
            </a:lnSpc>
            <a:spcBef>
              <a:spcPct val="0"/>
            </a:spcBef>
            <a:spcAft>
              <a:spcPct val="35000"/>
            </a:spcAft>
            <a:buNone/>
          </a:pPr>
          <a:r>
            <a:rPr lang="en-US" sz="3900" b="1" kern="1200">
              <a:latin typeface="+mn-lt"/>
            </a:rPr>
            <a:t>HLP 5</a:t>
          </a:r>
        </a:p>
      </dsp:txBody>
      <dsp:txXfrm rot="16200000">
        <a:off x="2193616" y="1333496"/>
        <a:ext cx="3348407" cy="681414"/>
      </dsp:txXfrm>
    </dsp:sp>
    <dsp:sp modelId="{F6D8B91B-DE45-474A-9ABA-43426A5DDE98}">
      <dsp:nvSpPr>
        <dsp:cNvPr id="0" name=""/>
        <dsp:cNvSpPr/>
      </dsp:nvSpPr>
      <dsp:spPr>
        <a:xfrm rot="5400000">
          <a:off x="3217285" y="2643491"/>
          <a:ext cx="599941" cy="511061"/>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06BB9-F389-4CC7-9B4E-AD70BE89806A}">
      <dsp:nvSpPr>
        <dsp:cNvPr id="0" name=""/>
        <dsp:cNvSpPr/>
      </dsp:nvSpPr>
      <dsp:spPr>
        <a:xfrm>
          <a:off x="4208527" y="0"/>
          <a:ext cx="2538269" cy="4083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rtl="0">
            <a:lnSpc>
              <a:spcPct val="90000"/>
            </a:lnSpc>
            <a:spcBef>
              <a:spcPct val="0"/>
            </a:spcBef>
            <a:spcAft>
              <a:spcPct val="35000"/>
            </a:spcAft>
            <a:buNone/>
          </a:pPr>
          <a:r>
            <a:rPr lang="en-US" sz="2600" kern="1200">
              <a:latin typeface="+mn-lt"/>
            </a:rPr>
            <a:t>Interpret and communicate assessment information with stakeholders to collaboratively design and implement educational programs. </a:t>
          </a:r>
        </a:p>
      </dsp:txBody>
      <dsp:txXfrm>
        <a:off x="4208527" y="0"/>
        <a:ext cx="2538269" cy="4083424"/>
      </dsp:txXfrm>
    </dsp:sp>
    <dsp:sp modelId="{B5C85926-FE00-4F12-826B-8EAC1D71F735}">
      <dsp:nvSpPr>
        <dsp:cNvPr id="0" name=""/>
        <dsp:cNvSpPr/>
      </dsp:nvSpPr>
      <dsp:spPr>
        <a:xfrm>
          <a:off x="7053434" y="0"/>
          <a:ext cx="3407073" cy="4083424"/>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marL="0" lvl="0" indent="0" algn="r" defTabSz="1733550" rtl="0">
            <a:lnSpc>
              <a:spcPct val="90000"/>
            </a:lnSpc>
            <a:spcBef>
              <a:spcPct val="0"/>
            </a:spcBef>
            <a:spcAft>
              <a:spcPct val="35000"/>
            </a:spcAft>
            <a:buNone/>
          </a:pPr>
          <a:r>
            <a:rPr lang="en-US" sz="3900" b="1" kern="1200">
              <a:latin typeface="+mn-lt"/>
            </a:rPr>
            <a:t>HLP 6</a:t>
          </a:r>
        </a:p>
      </dsp:txBody>
      <dsp:txXfrm rot="16200000">
        <a:off x="5719938" y="1333496"/>
        <a:ext cx="3348407" cy="681414"/>
      </dsp:txXfrm>
    </dsp:sp>
    <dsp:sp modelId="{D3A44343-6C6A-4404-BEBE-AB0512BDEABB}">
      <dsp:nvSpPr>
        <dsp:cNvPr id="0" name=""/>
        <dsp:cNvSpPr/>
      </dsp:nvSpPr>
      <dsp:spPr>
        <a:xfrm rot="5400000">
          <a:off x="6743607" y="2643491"/>
          <a:ext cx="599941" cy="511061"/>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8D518B-4E06-4ADD-BDCD-968FF3728665}">
      <dsp:nvSpPr>
        <dsp:cNvPr id="0" name=""/>
        <dsp:cNvSpPr/>
      </dsp:nvSpPr>
      <dsp:spPr>
        <a:xfrm>
          <a:off x="7734849" y="0"/>
          <a:ext cx="2538269" cy="4083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rtl="0">
            <a:lnSpc>
              <a:spcPct val="90000"/>
            </a:lnSpc>
            <a:spcBef>
              <a:spcPct val="0"/>
            </a:spcBef>
            <a:spcAft>
              <a:spcPct val="35000"/>
            </a:spcAft>
            <a:buNone/>
          </a:pPr>
          <a:r>
            <a:rPr lang="en-US" sz="2600" kern="1200">
              <a:latin typeface="+mn-lt"/>
            </a:rPr>
            <a:t>Use student assessment data, analyze instructional practices, and make necessary adjustments that improve student outcomes.</a:t>
          </a:r>
        </a:p>
      </dsp:txBody>
      <dsp:txXfrm>
        <a:off x="7734849" y="0"/>
        <a:ext cx="2538269" cy="40834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3EDE-A96C-4B70-93A2-D4FB74A50559}">
      <dsp:nvSpPr>
        <dsp:cNvPr id="0" name=""/>
        <dsp:cNvSpPr/>
      </dsp:nvSpPr>
      <dsp:spPr>
        <a:xfrm>
          <a:off x="0" y="98"/>
          <a:ext cx="668950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38B0B-EEEB-4C3E-9B3E-625B890EC962}">
      <dsp:nvSpPr>
        <dsp:cNvPr id="0" name=""/>
        <dsp:cNvSpPr/>
      </dsp:nvSpPr>
      <dsp:spPr>
        <a:xfrm>
          <a:off x="0" y="98"/>
          <a:ext cx="6689509" cy="111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Co-teachers should have a </a:t>
          </a:r>
          <a:r>
            <a:rPr lang="en-US" sz="2600" b="1" kern="1200"/>
            <a:t>shared vision</a:t>
          </a:r>
          <a:r>
            <a:rPr lang="en-US" sz="2600" kern="1200"/>
            <a:t> for their classroom and the students in it.</a:t>
          </a:r>
        </a:p>
      </dsp:txBody>
      <dsp:txXfrm>
        <a:off x="0" y="98"/>
        <a:ext cx="6689509" cy="1117070"/>
      </dsp:txXfrm>
    </dsp:sp>
    <dsp:sp modelId="{B55CFCC9-2597-4AEB-BFD4-0E804A39A7CA}">
      <dsp:nvSpPr>
        <dsp:cNvPr id="0" name=""/>
        <dsp:cNvSpPr/>
      </dsp:nvSpPr>
      <dsp:spPr>
        <a:xfrm>
          <a:off x="0" y="1117168"/>
          <a:ext cx="668950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5F8D2-D1D2-48AD-B3A0-CB6C37E2CDA8}">
      <dsp:nvSpPr>
        <dsp:cNvPr id="0" name=""/>
        <dsp:cNvSpPr/>
      </dsp:nvSpPr>
      <dsp:spPr>
        <a:xfrm>
          <a:off x="0" y="1117168"/>
          <a:ext cx="6682976" cy="149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Effective co-planning</a:t>
          </a:r>
          <a:r>
            <a:rPr lang="en-US" sz="2600" kern="1200"/>
            <a:t> is essential to ensure that staff expertise is maximized and that all students within the classroom succeed.</a:t>
          </a:r>
        </a:p>
      </dsp:txBody>
      <dsp:txXfrm>
        <a:off x="0" y="1117168"/>
        <a:ext cx="6682976" cy="1493459"/>
      </dsp:txXfrm>
    </dsp:sp>
    <dsp:sp modelId="{3A2149F7-CC2C-4CF9-A6CD-9B0592F62011}">
      <dsp:nvSpPr>
        <dsp:cNvPr id="0" name=""/>
        <dsp:cNvSpPr/>
      </dsp:nvSpPr>
      <dsp:spPr>
        <a:xfrm>
          <a:off x="0" y="2610628"/>
          <a:ext cx="668950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E3A71-4987-4810-86A3-D0CD91BCB1A5}">
      <dsp:nvSpPr>
        <dsp:cNvPr id="0" name=""/>
        <dsp:cNvSpPr/>
      </dsp:nvSpPr>
      <dsp:spPr>
        <a:xfrm>
          <a:off x="0" y="2610628"/>
          <a:ext cx="6689509" cy="148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Co-teachers should agree upon and consistently implement </a:t>
          </a:r>
          <a:r>
            <a:rPr lang="en-US" sz="2600" b="1" kern="1200"/>
            <a:t>specified classroom management and organization.</a:t>
          </a:r>
          <a:endParaRPr lang="en-US" sz="2600" kern="1200"/>
        </a:p>
      </dsp:txBody>
      <dsp:txXfrm>
        <a:off x="0" y="2610628"/>
        <a:ext cx="6689509" cy="14864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FA70-5B28-42B2-8EAB-1692F17F2BCD}">
      <dsp:nvSpPr>
        <dsp:cNvPr id="0" name=""/>
        <dsp:cNvSpPr/>
      </dsp:nvSpPr>
      <dsp:spPr>
        <a:xfrm>
          <a:off x="-72715" y="0"/>
          <a:ext cx="8812986" cy="777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Step 1: </a:t>
          </a:r>
          <a:r>
            <a:rPr lang="en-US" sz="1800" b="1" kern="1200"/>
            <a:t>IDENTIFY</a:t>
          </a:r>
          <a:r>
            <a:rPr lang="en-US" sz="1800" kern="1200"/>
            <a:t> the academic standard, task, and performance requirement, or the expected social skill acquisition or behavior modification.</a:t>
          </a:r>
          <a:endParaRPr lang="en-US" sz="1800" b="0" kern="1200"/>
        </a:p>
      </dsp:txBody>
      <dsp:txXfrm>
        <a:off x="-49940" y="22775"/>
        <a:ext cx="7852719" cy="732056"/>
      </dsp:txXfrm>
    </dsp:sp>
    <dsp:sp modelId="{C73857B4-89ED-48A0-93BE-66B8451E7751}">
      <dsp:nvSpPr>
        <dsp:cNvPr id="0" name=""/>
        <dsp:cNvSpPr/>
      </dsp:nvSpPr>
      <dsp:spPr>
        <a:xfrm>
          <a:off x="709107" y="885607"/>
          <a:ext cx="8522125" cy="7776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Step 2: </a:t>
          </a:r>
          <a:r>
            <a:rPr lang="en-US" sz="1800" b="1" kern="1200"/>
            <a:t>DISCUSS</a:t>
          </a:r>
          <a:r>
            <a:rPr lang="en-US" sz="1800" kern="1200"/>
            <a:t> the accommodations or modifications needed by the student. Identify the available materials and resources.</a:t>
          </a:r>
          <a:endParaRPr lang="en-US" sz="1800" b="0" kern="1200"/>
        </a:p>
      </dsp:txBody>
      <dsp:txXfrm>
        <a:off x="731882" y="908382"/>
        <a:ext cx="7334739" cy="732056"/>
      </dsp:txXfrm>
    </dsp:sp>
    <dsp:sp modelId="{19803B0C-34B2-4013-BE71-EE0339A1804E}">
      <dsp:nvSpPr>
        <dsp:cNvPr id="0" name=""/>
        <dsp:cNvSpPr/>
      </dsp:nvSpPr>
      <dsp:spPr>
        <a:xfrm>
          <a:off x="1345500" y="1771214"/>
          <a:ext cx="8522125" cy="7776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Step 3: </a:t>
          </a:r>
          <a:r>
            <a:rPr lang="en-US" sz="1800" b="1" kern="1200"/>
            <a:t>DECIDE</a:t>
          </a:r>
          <a:r>
            <a:rPr lang="en-US" sz="1800" kern="1200"/>
            <a:t> which strategies, modifications, and accommodations will be used. Decide who will be responsible for implementation.</a:t>
          </a:r>
          <a:endParaRPr lang="en-US" sz="1800" b="0" kern="1200"/>
        </a:p>
      </dsp:txBody>
      <dsp:txXfrm>
        <a:off x="1368275" y="1793989"/>
        <a:ext cx="7334739" cy="732056"/>
      </dsp:txXfrm>
    </dsp:sp>
    <dsp:sp modelId="{8EE37A2B-4F8C-4D48-8B34-B0BD04E12CAA}">
      <dsp:nvSpPr>
        <dsp:cNvPr id="0" name=""/>
        <dsp:cNvSpPr/>
      </dsp:nvSpPr>
      <dsp:spPr>
        <a:xfrm>
          <a:off x="1981892" y="2656821"/>
          <a:ext cx="8522125" cy="7776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Step 4: </a:t>
          </a:r>
          <a:r>
            <a:rPr lang="en-US" sz="1800" b="1" kern="1200"/>
            <a:t>MONITOR </a:t>
          </a:r>
          <a:r>
            <a:rPr lang="en-US" sz="1800" kern="1200"/>
            <a:t>the progress of implementation using formative feedback, and adapt the strategy, as needed, based on that feedback.</a:t>
          </a:r>
          <a:endParaRPr lang="en-US" sz="1800" b="0" kern="1200"/>
        </a:p>
      </dsp:txBody>
      <dsp:txXfrm>
        <a:off x="2004667" y="2679596"/>
        <a:ext cx="7334739" cy="732056"/>
      </dsp:txXfrm>
    </dsp:sp>
    <dsp:sp modelId="{832B3BDF-E806-4779-BC9A-2B42ADC23622}">
      <dsp:nvSpPr>
        <dsp:cNvPr id="0" name=""/>
        <dsp:cNvSpPr/>
      </dsp:nvSpPr>
      <dsp:spPr>
        <a:xfrm>
          <a:off x="2618285" y="3542428"/>
          <a:ext cx="8522125" cy="777606"/>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Step 5: </a:t>
          </a:r>
          <a:r>
            <a:rPr lang="en-US" sz="1800" b="1" kern="1200"/>
            <a:t>EVALUATE</a:t>
          </a:r>
          <a:r>
            <a:rPr lang="en-US" sz="1800" kern="1200"/>
            <a:t> the success of the implemented strategy</a:t>
          </a:r>
          <a:r>
            <a:rPr lang="en-US" sz="2000" kern="1200"/>
            <a:t>.</a:t>
          </a:r>
          <a:endParaRPr lang="en-US" sz="2000" b="0" kern="1200"/>
        </a:p>
      </dsp:txBody>
      <dsp:txXfrm>
        <a:off x="2641060" y="3565203"/>
        <a:ext cx="7334739" cy="732056"/>
      </dsp:txXfrm>
    </dsp:sp>
    <dsp:sp modelId="{1DD0B940-13C5-4765-9425-2804138D0AC9}">
      <dsp:nvSpPr>
        <dsp:cNvPr id="0" name=""/>
        <dsp:cNvSpPr/>
      </dsp:nvSpPr>
      <dsp:spPr>
        <a:xfrm>
          <a:off x="8089396" y="568084"/>
          <a:ext cx="505444" cy="5054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8203121" y="568084"/>
        <a:ext cx="277994" cy="380347"/>
      </dsp:txXfrm>
    </dsp:sp>
    <dsp:sp modelId="{CBD74903-C780-4355-839D-078C9FE34735}">
      <dsp:nvSpPr>
        <dsp:cNvPr id="0" name=""/>
        <dsp:cNvSpPr/>
      </dsp:nvSpPr>
      <dsp:spPr>
        <a:xfrm>
          <a:off x="8725789" y="1453691"/>
          <a:ext cx="505444" cy="50544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8839514" y="1453691"/>
        <a:ext cx="277994" cy="380347"/>
      </dsp:txXfrm>
    </dsp:sp>
    <dsp:sp modelId="{ECE12175-87FD-435D-A168-22DCA3B8D26B}">
      <dsp:nvSpPr>
        <dsp:cNvPr id="0" name=""/>
        <dsp:cNvSpPr/>
      </dsp:nvSpPr>
      <dsp:spPr>
        <a:xfrm>
          <a:off x="9362181" y="2326338"/>
          <a:ext cx="505444" cy="50544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9475906" y="2326338"/>
        <a:ext cx="277994" cy="380347"/>
      </dsp:txXfrm>
    </dsp:sp>
    <dsp:sp modelId="{1F193048-280A-496E-9FB6-2324F0617594}">
      <dsp:nvSpPr>
        <dsp:cNvPr id="0" name=""/>
        <dsp:cNvSpPr/>
      </dsp:nvSpPr>
      <dsp:spPr>
        <a:xfrm>
          <a:off x="9998574" y="3220586"/>
          <a:ext cx="505444" cy="50544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10112299" y="3220586"/>
        <a:ext cx="277994" cy="3803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E7EB3-101F-404A-AD09-63C11BA2D080}">
      <dsp:nvSpPr>
        <dsp:cNvPr id="0" name=""/>
        <dsp:cNvSpPr/>
      </dsp:nvSpPr>
      <dsp:spPr>
        <a:xfrm>
          <a:off x="2267021" y="1139"/>
          <a:ext cx="9068087" cy="11684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946" tIns="296789" rIns="175946" bIns="296789" numCol="1" spcCol="1270" anchor="ctr" anchorCtr="0">
          <a:noAutofit/>
        </a:bodyPr>
        <a:lstStyle/>
        <a:p>
          <a:pPr marL="0" lvl="0" indent="0" algn="l" defTabSz="1066800">
            <a:lnSpc>
              <a:spcPct val="90000"/>
            </a:lnSpc>
            <a:spcBef>
              <a:spcPct val="0"/>
            </a:spcBef>
            <a:spcAft>
              <a:spcPct val="35000"/>
            </a:spcAft>
            <a:buNone/>
          </a:pPr>
          <a:r>
            <a:rPr lang="en-US" sz="2400" kern="1200"/>
            <a:t>Think of a student in your class who has an IEP or disability and/or is struggling in a certain area.</a:t>
          </a:r>
        </a:p>
      </dsp:txBody>
      <dsp:txXfrm>
        <a:off x="2267021" y="1139"/>
        <a:ext cx="9068087" cy="1168458"/>
      </dsp:txXfrm>
    </dsp:sp>
    <dsp:sp modelId="{D11C3190-8704-4942-ADA6-9A767FAB2E09}">
      <dsp:nvSpPr>
        <dsp:cNvPr id="0" name=""/>
        <dsp:cNvSpPr/>
      </dsp:nvSpPr>
      <dsp:spPr>
        <a:xfrm>
          <a:off x="0" y="1139"/>
          <a:ext cx="2267021" cy="116845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9963" tIns="115418" rIns="119963" bIns="115418" numCol="1" spcCol="1270" anchor="ctr" anchorCtr="0">
          <a:noAutofit/>
        </a:bodyPr>
        <a:lstStyle/>
        <a:p>
          <a:pPr marL="0" lvl="0" indent="0" algn="ctr" defTabSz="1244600">
            <a:lnSpc>
              <a:spcPct val="90000"/>
            </a:lnSpc>
            <a:spcBef>
              <a:spcPct val="0"/>
            </a:spcBef>
            <a:spcAft>
              <a:spcPct val="35000"/>
            </a:spcAft>
            <a:buNone/>
          </a:pPr>
          <a:r>
            <a:rPr lang="en-US" sz="2800" kern="1200"/>
            <a:t>Think</a:t>
          </a:r>
        </a:p>
      </dsp:txBody>
      <dsp:txXfrm>
        <a:off x="0" y="1139"/>
        <a:ext cx="2267021" cy="1168458"/>
      </dsp:txXfrm>
    </dsp:sp>
    <dsp:sp modelId="{9BDF7566-1771-4A8F-BC7F-70AF878DB101}">
      <dsp:nvSpPr>
        <dsp:cNvPr id="0" name=""/>
        <dsp:cNvSpPr/>
      </dsp:nvSpPr>
      <dsp:spPr>
        <a:xfrm>
          <a:off x="2267021" y="1239706"/>
          <a:ext cx="9068087" cy="116845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946" tIns="296789" rIns="175946" bIns="296789" numCol="1" spcCol="1270" anchor="ctr" anchorCtr="0">
          <a:noAutofit/>
        </a:bodyPr>
        <a:lstStyle/>
        <a:p>
          <a:pPr marL="0" lvl="0" indent="0" algn="l" defTabSz="1066800">
            <a:lnSpc>
              <a:spcPct val="90000"/>
            </a:lnSpc>
            <a:spcBef>
              <a:spcPct val="0"/>
            </a:spcBef>
            <a:spcAft>
              <a:spcPct val="35000"/>
            </a:spcAft>
            <a:buNone/>
          </a:pPr>
          <a:r>
            <a:rPr lang="en-US" sz="2400" kern="1200"/>
            <a:t>Use the </a:t>
          </a:r>
          <a:r>
            <a:rPr lang="en-US" sz="2400" b="1" kern="1200"/>
            <a:t>Collaboration Plan: Five-Step Process handout </a:t>
          </a:r>
          <a:r>
            <a:rPr lang="en-US" sz="2400" kern="1200"/>
            <a:t>to plan how you will collaborate with your colleagues.</a:t>
          </a:r>
        </a:p>
      </dsp:txBody>
      <dsp:txXfrm>
        <a:off x="2267021" y="1239706"/>
        <a:ext cx="9068087" cy="1168458"/>
      </dsp:txXfrm>
    </dsp:sp>
    <dsp:sp modelId="{950CB578-A848-421A-A622-F66F48159BE6}">
      <dsp:nvSpPr>
        <dsp:cNvPr id="0" name=""/>
        <dsp:cNvSpPr/>
      </dsp:nvSpPr>
      <dsp:spPr>
        <a:xfrm>
          <a:off x="0" y="1239706"/>
          <a:ext cx="2267021" cy="116845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9963" tIns="115418" rIns="119963" bIns="115418" numCol="1" spcCol="1270" anchor="ctr" anchorCtr="0">
          <a:noAutofit/>
        </a:bodyPr>
        <a:lstStyle/>
        <a:p>
          <a:pPr marL="0" lvl="0" indent="0" algn="ctr" defTabSz="1244600">
            <a:lnSpc>
              <a:spcPct val="90000"/>
            </a:lnSpc>
            <a:spcBef>
              <a:spcPct val="0"/>
            </a:spcBef>
            <a:spcAft>
              <a:spcPct val="35000"/>
            </a:spcAft>
            <a:buNone/>
          </a:pPr>
          <a:r>
            <a:rPr lang="en-US" sz="2800" kern="1200"/>
            <a:t>Use</a:t>
          </a:r>
        </a:p>
      </dsp:txBody>
      <dsp:txXfrm>
        <a:off x="0" y="1239706"/>
        <a:ext cx="2267021" cy="1168458"/>
      </dsp:txXfrm>
    </dsp:sp>
    <dsp:sp modelId="{019B6BE7-DF99-4EE2-A3D2-972AB531FE85}">
      <dsp:nvSpPr>
        <dsp:cNvPr id="0" name=""/>
        <dsp:cNvSpPr/>
      </dsp:nvSpPr>
      <dsp:spPr>
        <a:xfrm>
          <a:off x="2267021" y="2478272"/>
          <a:ext cx="9068087" cy="116845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946" tIns="296789" rIns="175946" bIns="296789" numCol="1" spcCol="1270" anchor="ctr" anchorCtr="0">
          <a:noAutofit/>
        </a:bodyPr>
        <a:lstStyle/>
        <a:p>
          <a:pPr marL="0" lvl="0" indent="0" algn="l" defTabSz="1066800">
            <a:lnSpc>
              <a:spcPct val="90000"/>
            </a:lnSpc>
            <a:spcBef>
              <a:spcPct val="0"/>
            </a:spcBef>
            <a:spcAft>
              <a:spcPct val="35000"/>
            </a:spcAft>
            <a:buNone/>
          </a:pPr>
          <a:r>
            <a:rPr lang="en-US" sz="2400" kern="1200"/>
            <a:t>Make sure to consider potential barriers and how to overcome them.</a:t>
          </a:r>
        </a:p>
      </dsp:txBody>
      <dsp:txXfrm>
        <a:off x="2267021" y="2478272"/>
        <a:ext cx="9068087" cy="1168458"/>
      </dsp:txXfrm>
    </dsp:sp>
    <dsp:sp modelId="{835B3905-539C-43C8-A1F7-BB281B6466FF}">
      <dsp:nvSpPr>
        <dsp:cNvPr id="0" name=""/>
        <dsp:cNvSpPr/>
      </dsp:nvSpPr>
      <dsp:spPr>
        <a:xfrm>
          <a:off x="0" y="2478272"/>
          <a:ext cx="2267021" cy="116845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9963" tIns="115418" rIns="119963" bIns="115418" numCol="1" spcCol="1270" anchor="ctr" anchorCtr="0">
          <a:noAutofit/>
        </a:bodyPr>
        <a:lstStyle/>
        <a:p>
          <a:pPr marL="0" lvl="0" indent="0" algn="ctr" defTabSz="1244600">
            <a:lnSpc>
              <a:spcPct val="90000"/>
            </a:lnSpc>
            <a:spcBef>
              <a:spcPct val="0"/>
            </a:spcBef>
            <a:spcAft>
              <a:spcPct val="35000"/>
            </a:spcAft>
            <a:buNone/>
          </a:pPr>
          <a:r>
            <a:rPr lang="en-US" sz="2800" kern="1200"/>
            <a:t>Consider</a:t>
          </a:r>
        </a:p>
      </dsp:txBody>
      <dsp:txXfrm>
        <a:off x="0" y="2478272"/>
        <a:ext cx="2267021" cy="11684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E22A2-B2DF-4DF9-A003-6DB9A785B94F}">
      <dsp:nvSpPr>
        <dsp:cNvPr id="0" name=""/>
        <dsp:cNvSpPr/>
      </dsp:nvSpPr>
      <dsp:spPr>
        <a:xfrm>
          <a:off x="0" y="16087"/>
          <a:ext cx="8961022" cy="716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Student development and learning</a:t>
          </a:r>
        </a:p>
      </dsp:txBody>
      <dsp:txXfrm>
        <a:off x="1863820" y="16087"/>
        <a:ext cx="7097201" cy="716160"/>
      </dsp:txXfrm>
    </dsp:sp>
    <dsp:sp modelId="{AA94EA35-B585-453D-A00C-FB49551EB818}">
      <dsp:nvSpPr>
        <dsp:cNvPr id="0" name=""/>
        <dsp:cNvSpPr/>
      </dsp:nvSpPr>
      <dsp:spPr>
        <a:xfrm>
          <a:off x="234402" y="0"/>
          <a:ext cx="624368" cy="74833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B468206-CB22-417A-9837-A45CADC6BF81}">
      <dsp:nvSpPr>
        <dsp:cNvPr id="0" name=""/>
        <dsp:cNvSpPr/>
      </dsp:nvSpPr>
      <dsp:spPr>
        <a:xfrm>
          <a:off x="0" y="819952"/>
          <a:ext cx="8961022" cy="7161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Challenges </a:t>
          </a:r>
        </a:p>
      </dsp:txBody>
      <dsp:txXfrm>
        <a:off x="1863820" y="819952"/>
        <a:ext cx="7097201" cy="716160"/>
      </dsp:txXfrm>
    </dsp:sp>
    <dsp:sp modelId="{4785D4F8-1534-4DAD-8B4A-83526BC87328}">
      <dsp:nvSpPr>
        <dsp:cNvPr id="0" name=""/>
        <dsp:cNvSpPr/>
      </dsp:nvSpPr>
      <dsp:spPr>
        <a:xfrm>
          <a:off x="306950" y="879663"/>
          <a:ext cx="479271" cy="5729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4099A64-5B44-4587-A379-7B7AD8E0EB5E}">
      <dsp:nvSpPr>
        <dsp:cNvPr id="0" name=""/>
        <dsp:cNvSpPr/>
      </dsp:nvSpPr>
      <dsp:spPr>
        <a:xfrm>
          <a:off x="0" y="1607729"/>
          <a:ext cx="8961022" cy="7161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Successes </a:t>
          </a:r>
        </a:p>
      </dsp:txBody>
      <dsp:txXfrm>
        <a:off x="1863820" y="1607729"/>
        <a:ext cx="7097201" cy="716160"/>
      </dsp:txXfrm>
    </dsp:sp>
    <dsp:sp modelId="{C1F77A40-7DB4-463D-B22C-DDA4720C993A}">
      <dsp:nvSpPr>
        <dsp:cNvPr id="0" name=""/>
        <dsp:cNvSpPr/>
      </dsp:nvSpPr>
      <dsp:spPr>
        <a:xfrm>
          <a:off x="323465" y="1679345"/>
          <a:ext cx="396704" cy="57292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6783CC-D527-41E4-A394-860DE106C7FD}">
      <dsp:nvSpPr>
        <dsp:cNvPr id="0" name=""/>
        <dsp:cNvSpPr/>
      </dsp:nvSpPr>
      <dsp:spPr>
        <a:xfrm>
          <a:off x="0" y="2395506"/>
          <a:ext cx="8961022" cy="7161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High expectations </a:t>
          </a:r>
        </a:p>
      </dsp:txBody>
      <dsp:txXfrm>
        <a:off x="1863820" y="2395506"/>
        <a:ext cx="7097201" cy="716160"/>
      </dsp:txXfrm>
    </dsp:sp>
    <dsp:sp modelId="{5D54228D-D4A8-428B-88DE-EEE92CA14F01}">
      <dsp:nvSpPr>
        <dsp:cNvPr id="0" name=""/>
        <dsp:cNvSpPr/>
      </dsp:nvSpPr>
      <dsp:spPr>
        <a:xfrm>
          <a:off x="282173" y="2424447"/>
          <a:ext cx="446240" cy="67607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5822AB-5759-4EDC-93F7-94CAE286DAE0}">
      <dsp:nvSpPr>
        <dsp:cNvPr id="0" name=""/>
        <dsp:cNvSpPr/>
      </dsp:nvSpPr>
      <dsp:spPr>
        <a:xfrm>
          <a:off x="0" y="3183283"/>
          <a:ext cx="8961022" cy="71616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Family experiences </a:t>
          </a:r>
        </a:p>
      </dsp:txBody>
      <dsp:txXfrm>
        <a:off x="1863820" y="3183283"/>
        <a:ext cx="7097201" cy="716160"/>
      </dsp:txXfrm>
    </dsp:sp>
    <dsp:sp modelId="{8967A08D-48C8-4273-B5B6-FD91433BF6C0}">
      <dsp:nvSpPr>
        <dsp:cNvPr id="0" name=""/>
        <dsp:cNvSpPr/>
      </dsp:nvSpPr>
      <dsp:spPr>
        <a:xfrm>
          <a:off x="265640" y="3254899"/>
          <a:ext cx="479271" cy="572928"/>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95C9F-3DB6-4E79-9F4B-F4CD54CD4736}">
      <dsp:nvSpPr>
        <dsp:cNvPr id="0" name=""/>
        <dsp:cNvSpPr/>
      </dsp:nvSpPr>
      <dsp:spPr>
        <a:xfrm>
          <a:off x="1691926" y="806"/>
          <a:ext cx="3536944" cy="2122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Scheduling events at times convenient for parents.</a:t>
          </a:r>
        </a:p>
      </dsp:txBody>
      <dsp:txXfrm>
        <a:off x="1691926" y="806"/>
        <a:ext cx="3536944" cy="2122166"/>
      </dsp:txXfrm>
    </dsp:sp>
    <dsp:sp modelId="{3321026A-FC34-4C86-856D-141D13C91BFB}">
      <dsp:nvSpPr>
        <dsp:cNvPr id="0" name=""/>
        <dsp:cNvSpPr/>
      </dsp:nvSpPr>
      <dsp:spPr>
        <a:xfrm>
          <a:off x="5582564" y="806"/>
          <a:ext cx="3536944" cy="2122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Informing families of special events that foster connections (e.g., Meet the Teacher Night, Coffee and Conversations with the principal, school tours, Family Fun Night).</a:t>
          </a:r>
        </a:p>
      </dsp:txBody>
      <dsp:txXfrm>
        <a:off x="5582564" y="806"/>
        <a:ext cx="3536944" cy="2122166"/>
      </dsp:txXfrm>
    </dsp:sp>
    <dsp:sp modelId="{D967B5A1-AA20-4097-B6D2-D2E3BBB49333}">
      <dsp:nvSpPr>
        <dsp:cNvPr id="0" name=""/>
        <dsp:cNvSpPr/>
      </dsp:nvSpPr>
      <dsp:spPr>
        <a:xfrm>
          <a:off x="1691926" y="2476667"/>
          <a:ext cx="3536944" cy="2122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Hosting parent nights that address parent concerns (e.g., Internet safety for children, free adult English classes, Your Rights as a Parent of a Child with a Disability)</a:t>
          </a:r>
        </a:p>
      </dsp:txBody>
      <dsp:txXfrm>
        <a:off x="1691926" y="2476667"/>
        <a:ext cx="3536944" cy="2122166"/>
      </dsp:txXfrm>
    </dsp:sp>
    <dsp:sp modelId="{A010A531-5DD8-4BF1-9427-81B7D5B64069}">
      <dsp:nvSpPr>
        <dsp:cNvPr id="0" name=""/>
        <dsp:cNvSpPr/>
      </dsp:nvSpPr>
      <dsp:spPr>
        <a:xfrm>
          <a:off x="5582564" y="2476667"/>
          <a:ext cx="3536944" cy="2122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Offering volunteer opportunities for parents (e.g., read to a class, guest speaker, car rider, line volunteer).</a:t>
          </a:r>
        </a:p>
      </dsp:txBody>
      <dsp:txXfrm>
        <a:off x="5582564" y="2476667"/>
        <a:ext cx="3536944" cy="21221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F0F07-AD7E-435A-82C5-C5AF01ABE2DF}">
      <dsp:nvSpPr>
        <dsp:cNvPr id="0" name=""/>
        <dsp:cNvSpPr/>
      </dsp:nvSpPr>
      <dsp:spPr>
        <a:xfrm>
          <a:off x="732550" y="494"/>
          <a:ext cx="3617528" cy="229713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1887047-815E-431F-8BC7-AF6535F76216}">
      <dsp:nvSpPr>
        <dsp:cNvPr id="0" name=""/>
        <dsp:cNvSpPr/>
      </dsp:nvSpPr>
      <dsp:spPr>
        <a:xfrm>
          <a:off x="1134498" y="382344"/>
          <a:ext cx="3617528" cy="22971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Communicate with families about supports needed at home. </a:t>
          </a:r>
        </a:p>
      </dsp:txBody>
      <dsp:txXfrm>
        <a:off x="1201779" y="449625"/>
        <a:ext cx="3482966" cy="2162568"/>
      </dsp:txXfrm>
    </dsp:sp>
    <dsp:sp modelId="{0E1B66AD-8CB1-4846-9D3E-BFD1188FE5B0}">
      <dsp:nvSpPr>
        <dsp:cNvPr id="0" name=""/>
        <dsp:cNvSpPr/>
      </dsp:nvSpPr>
      <dsp:spPr>
        <a:xfrm>
          <a:off x="5153974" y="494"/>
          <a:ext cx="3617528" cy="229713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433410-001D-44A3-B0BC-72CA6BE3E5B3}">
      <dsp:nvSpPr>
        <dsp:cNvPr id="0" name=""/>
        <dsp:cNvSpPr/>
      </dsp:nvSpPr>
      <dsp:spPr>
        <a:xfrm>
          <a:off x="5555921" y="382344"/>
          <a:ext cx="3617528" cy="22971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Provide families with resources that would be relevant to their situation or child. </a:t>
          </a:r>
        </a:p>
      </dsp:txBody>
      <dsp:txXfrm>
        <a:off x="5623202" y="449625"/>
        <a:ext cx="3482966" cy="21625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2EE14-7F7B-494E-8255-5E5F4A039EAF}">
      <dsp:nvSpPr>
        <dsp:cNvPr id="0" name=""/>
        <dsp:cNvSpPr/>
      </dsp:nvSpPr>
      <dsp:spPr>
        <a:xfrm>
          <a:off x="39" y="12605"/>
          <a:ext cx="3798093" cy="15192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a:t>HLP 1</a:t>
          </a:r>
        </a:p>
      </dsp:txBody>
      <dsp:txXfrm>
        <a:off x="39" y="12605"/>
        <a:ext cx="3798093" cy="1519237"/>
      </dsp:txXfrm>
    </dsp:sp>
    <dsp:sp modelId="{24A6F5F1-C7BD-47D1-A5C6-F51E69D02A4B}">
      <dsp:nvSpPr>
        <dsp:cNvPr id="0" name=""/>
        <dsp:cNvSpPr/>
      </dsp:nvSpPr>
      <dsp:spPr>
        <a:xfrm>
          <a:off x="39" y="1531842"/>
          <a:ext cx="3798093" cy="237168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US" sz="2800" kern="1200"/>
            <a:t>Collaborate with professionals to increase student success.</a:t>
          </a:r>
        </a:p>
      </dsp:txBody>
      <dsp:txXfrm>
        <a:off x="39" y="1531842"/>
        <a:ext cx="3798093" cy="2371680"/>
      </dsp:txXfrm>
    </dsp:sp>
    <dsp:sp modelId="{1EF31FFA-7983-4F25-B432-C75257D49C07}">
      <dsp:nvSpPr>
        <dsp:cNvPr id="0" name=""/>
        <dsp:cNvSpPr/>
      </dsp:nvSpPr>
      <dsp:spPr>
        <a:xfrm>
          <a:off x="4329906" y="0"/>
          <a:ext cx="3798093" cy="15192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a:t>HLP 3</a:t>
          </a:r>
        </a:p>
      </dsp:txBody>
      <dsp:txXfrm>
        <a:off x="4329906" y="0"/>
        <a:ext cx="3798093" cy="1519237"/>
      </dsp:txXfrm>
    </dsp:sp>
    <dsp:sp modelId="{AD50F979-4B01-4893-A70E-A5B8F6124BC4}">
      <dsp:nvSpPr>
        <dsp:cNvPr id="0" name=""/>
        <dsp:cNvSpPr/>
      </dsp:nvSpPr>
      <dsp:spPr>
        <a:xfrm>
          <a:off x="4329866" y="1531842"/>
          <a:ext cx="3798093" cy="237168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US" sz="2800" kern="1200"/>
            <a:t>Collaborate with families to support student learning and secure needed services.</a:t>
          </a:r>
        </a:p>
      </dsp:txBody>
      <dsp:txXfrm>
        <a:off x="4329866" y="1531842"/>
        <a:ext cx="3798093" cy="2371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626E-B0F1-40E5-B750-7072D7C06DC3}">
      <dsp:nvSpPr>
        <dsp:cNvPr id="0" name=""/>
        <dsp:cNvSpPr/>
      </dsp:nvSpPr>
      <dsp:spPr>
        <a:xfrm>
          <a:off x="870779" y="3060"/>
          <a:ext cx="3768744" cy="226124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Request and provide </a:t>
          </a:r>
          <a:br>
            <a:rPr lang="en-US" sz="2200" kern="1200"/>
          </a:br>
          <a:r>
            <a:rPr lang="en-US" sz="2200" kern="1200"/>
            <a:t>relevant assessment data </a:t>
          </a:r>
          <a:br>
            <a:rPr lang="en-US" sz="2200" kern="1200"/>
          </a:br>
          <a:r>
            <a:rPr lang="en-US" sz="2200" kern="1200"/>
            <a:t>to </a:t>
          </a:r>
          <a:r>
            <a:rPr lang="en-US" sz="2200" i="1" kern="1200"/>
            <a:t>each team member</a:t>
          </a:r>
          <a:br>
            <a:rPr lang="en-US" sz="2200" i="1" kern="1200"/>
          </a:br>
          <a:r>
            <a:rPr lang="en-US" sz="2200" i="1" kern="1200"/>
            <a:t> </a:t>
          </a:r>
          <a:r>
            <a:rPr lang="en-US" sz="2200" kern="1200"/>
            <a:t>based on their role.</a:t>
          </a:r>
        </a:p>
      </dsp:txBody>
      <dsp:txXfrm>
        <a:off x="870779" y="3060"/>
        <a:ext cx="3768744" cy="2261246"/>
      </dsp:txXfrm>
    </dsp:sp>
    <dsp:sp modelId="{726D7834-6C4B-49AB-A226-91CD0234C89F}">
      <dsp:nvSpPr>
        <dsp:cNvPr id="0" name=""/>
        <dsp:cNvSpPr/>
      </dsp:nvSpPr>
      <dsp:spPr>
        <a:xfrm>
          <a:off x="5016398" y="3060"/>
          <a:ext cx="3797122" cy="2261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Provide a data assessment </a:t>
          </a:r>
          <a:r>
            <a:rPr lang="en-US" sz="2200" i="1" kern="1200"/>
            <a:t>summary sheet and comprehensive learner profile</a:t>
          </a:r>
          <a:r>
            <a:rPr lang="en-US" sz="2200" kern="1200"/>
            <a:t> that will inform the educational plan.</a:t>
          </a:r>
        </a:p>
      </dsp:txBody>
      <dsp:txXfrm>
        <a:off x="5016398" y="3060"/>
        <a:ext cx="3797122" cy="2261246"/>
      </dsp:txXfrm>
    </dsp:sp>
    <dsp:sp modelId="{4AEC260B-336E-4E05-B7AD-98630B8FFBC7}">
      <dsp:nvSpPr>
        <dsp:cNvPr id="0" name=""/>
        <dsp:cNvSpPr/>
      </dsp:nvSpPr>
      <dsp:spPr>
        <a:xfrm>
          <a:off x="870779" y="2641181"/>
          <a:ext cx="3768744" cy="226124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Share appropriate background information and contextual considerations that emphasize students’ identified strengths and needs.</a:t>
          </a:r>
        </a:p>
      </dsp:txBody>
      <dsp:txXfrm>
        <a:off x="870779" y="2641181"/>
        <a:ext cx="3768744" cy="2261246"/>
      </dsp:txXfrm>
    </dsp:sp>
    <dsp:sp modelId="{5F1D3081-4527-48E2-A0C6-6457D37D466F}">
      <dsp:nvSpPr>
        <dsp:cNvPr id="0" name=""/>
        <dsp:cNvSpPr/>
      </dsp:nvSpPr>
      <dsp:spPr>
        <a:xfrm>
          <a:off x="5016398" y="2644241"/>
          <a:ext cx="3797122" cy="226124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Develop a plan for future data collection and use.</a:t>
          </a:r>
        </a:p>
      </dsp:txBody>
      <dsp:txXfrm>
        <a:off x="5016398" y="2644241"/>
        <a:ext cx="3797122" cy="2261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4B4B0-DA45-4261-B4A4-DD63B21D044F}">
      <dsp:nvSpPr>
        <dsp:cNvPr id="0" name=""/>
        <dsp:cNvSpPr/>
      </dsp:nvSpPr>
      <dsp:spPr>
        <a:xfrm>
          <a:off x="0" y="4883"/>
          <a:ext cx="11334750" cy="5714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2000"/>
            <a:buNone/>
          </a:pPr>
          <a:r>
            <a:rPr lang="en-US" sz="2200" b="1" kern="1200">
              <a:solidFill>
                <a:schemeClr val="bg1"/>
              </a:solidFill>
            </a:rPr>
            <a:t>Initial</a:t>
          </a:r>
        </a:p>
      </dsp:txBody>
      <dsp:txXfrm>
        <a:off x="27896" y="32779"/>
        <a:ext cx="11278958" cy="515665"/>
      </dsp:txXfrm>
    </dsp:sp>
    <dsp:sp modelId="{DB155BB3-BA29-4785-A4EF-9DD9FF9A327A}">
      <dsp:nvSpPr>
        <dsp:cNvPr id="0" name=""/>
        <dsp:cNvSpPr/>
      </dsp:nvSpPr>
      <dsp:spPr>
        <a:xfrm>
          <a:off x="0" y="576340"/>
          <a:ext cx="1133475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878" tIns="25400" rIns="142240" bIns="25400" numCol="1" spcCol="1270" anchor="t" anchorCtr="0">
          <a:noAutofit/>
        </a:bodyPr>
        <a:lstStyle/>
        <a:p>
          <a:pPr marL="228600" lvl="1" indent="-228600" algn="l" defTabSz="889000">
            <a:lnSpc>
              <a:spcPct val="90000"/>
            </a:lnSpc>
            <a:spcBef>
              <a:spcPct val="0"/>
            </a:spcBef>
            <a:spcAft>
              <a:spcPct val="20000"/>
            </a:spcAft>
            <a:buClr>
              <a:srgbClr val="8EC63F"/>
            </a:buClr>
            <a:buSzPts val="2000"/>
            <a:buFont typeface="Wingdings" panose="05000000000000000000" pitchFamily="2" charset="2"/>
            <a:buChar char="§"/>
          </a:pPr>
          <a:r>
            <a:rPr lang="en-US" sz="2000" kern="1200"/>
            <a:t>Establish eligibility, develop the IEP, and make special education service and program recommendations</a:t>
          </a:r>
          <a:r>
            <a:rPr lang="en-US" sz="1800" kern="1200"/>
            <a:t>.</a:t>
          </a:r>
        </a:p>
      </dsp:txBody>
      <dsp:txXfrm>
        <a:off x="0" y="576340"/>
        <a:ext cx="11334750" cy="612720"/>
      </dsp:txXfrm>
    </dsp:sp>
    <dsp:sp modelId="{FEB8E3CA-4138-4A4E-8CE2-D2D357D47770}">
      <dsp:nvSpPr>
        <dsp:cNvPr id="0" name=""/>
        <dsp:cNvSpPr/>
      </dsp:nvSpPr>
      <dsp:spPr>
        <a:xfrm>
          <a:off x="0" y="1189060"/>
          <a:ext cx="11334750" cy="5414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Revision/Amendment</a:t>
          </a:r>
        </a:p>
      </dsp:txBody>
      <dsp:txXfrm>
        <a:off x="26433" y="1215493"/>
        <a:ext cx="11281884" cy="488611"/>
      </dsp:txXfrm>
    </dsp:sp>
    <dsp:sp modelId="{34A01D22-CEB1-46DE-8259-151D480C8560}">
      <dsp:nvSpPr>
        <dsp:cNvPr id="0" name=""/>
        <dsp:cNvSpPr/>
      </dsp:nvSpPr>
      <dsp:spPr>
        <a:xfrm>
          <a:off x="0" y="1730538"/>
          <a:ext cx="1133475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878" tIns="25400" rIns="142240" bIns="25400" numCol="1" spcCol="1270" anchor="t" anchorCtr="0">
          <a:noAutofit/>
        </a:bodyPr>
        <a:lstStyle/>
        <a:p>
          <a:pPr marL="228600" lvl="1" indent="-228600" algn="l" defTabSz="889000">
            <a:lnSpc>
              <a:spcPct val="90000"/>
            </a:lnSpc>
            <a:spcBef>
              <a:spcPct val="0"/>
            </a:spcBef>
            <a:spcAft>
              <a:spcPct val="20000"/>
            </a:spcAft>
            <a:buClr>
              <a:srgbClr val="8EC63F"/>
            </a:buClr>
            <a:buFont typeface="Wingdings" panose="05000000000000000000" pitchFamily="2" charset="2"/>
            <a:buChar char="§"/>
          </a:pPr>
          <a:r>
            <a:rPr lang="en-US" sz="2000" kern="1200"/>
            <a:t>Used when making minor changes to an existing IEP. **</a:t>
          </a:r>
        </a:p>
        <a:p>
          <a:pPr marL="228600" lvl="1" indent="-228600" algn="l" defTabSz="889000">
            <a:lnSpc>
              <a:spcPct val="90000"/>
            </a:lnSpc>
            <a:spcBef>
              <a:spcPct val="0"/>
            </a:spcBef>
            <a:spcAft>
              <a:spcPct val="20000"/>
            </a:spcAft>
            <a:buClr>
              <a:srgbClr val="8EC63F"/>
            </a:buClr>
            <a:buFont typeface="Wingdings" panose="05000000000000000000" pitchFamily="2" charset="2"/>
            <a:buChar char="§"/>
          </a:pPr>
          <a:r>
            <a:rPr lang="en-US" sz="2000" kern="1200"/>
            <a:t>Revised copy will reflect the changes and modifications and will be labeled in the list of student documents as a revision.</a:t>
          </a:r>
        </a:p>
      </dsp:txBody>
      <dsp:txXfrm>
        <a:off x="0" y="1730538"/>
        <a:ext cx="11334750" cy="943920"/>
      </dsp:txXfrm>
    </dsp:sp>
    <dsp:sp modelId="{4F136339-CADD-4AA3-A225-492C98102C86}">
      <dsp:nvSpPr>
        <dsp:cNvPr id="0" name=""/>
        <dsp:cNvSpPr/>
      </dsp:nvSpPr>
      <dsp:spPr>
        <a:xfrm>
          <a:off x="0" y="2674458"/>
          <a:ext cx="11334750" cy="54126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Annual Review</a:t>
          </a:r>
        </a:p>
      </dsp:txBody>
      <dsp:txXfrm>
        <a:off x="26422" y="2700880"/>
        <a:ext cx="11281906" cy="488418"/>
      </dsp:txXfrm>
    </dsp:sp>
    <dsp:sp modelId="{61569F47-464F-451D-9F1D-CBC91E1D1EEA}">
      <dsp:nvSpPr>
        <dsp:cNvPr id="0" name=""/>
        <dsp:cNvSpPr/>
      </dsp:nvSpPr>
      <dsp:spPr>
        <a:xfrm>
          <a:off x="0" y="3215721"/>
          <a:ext cx="1133475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878" tIns="25400" rIns="142240" bIns="25400" numCol="1" spcCol="1270" anchor="t" anchorCtr="0">
          <a:noAutofit/>
        </a:bodyPr>
        <a:lstStyle/>
        <a:p>
          <a:pPr marL="228600" lvl="1" indent="-228600" algn="l" defTabSz="889000" rtl="0">
            <a:lnSpc>
              <a:spcPct val="90000"/>
            </a:lnSpc>
            <a:spcBef>
              <a:spcPct val="0"/>
            </a:spcBef>
            <a:spcAft>
              <a:spcPct val="20000"/>
            </a:spcAft>
            <a:buClr>
              <a:srgbClr val="8EC63F"/>
            </a:buClr>
            <a:buFont typeface="Wingdings" panose="05000000000000000000" pitchFamily="2" charset="2"/>
            <a:buChar char="§"/>
          </a:pPr>
          <a:r>
            <a:rPr lang="en-US" sz="2000" kern="1200"/>
            <a:t>Review progress monitoring data, revise goals and objectives</a:t>
          </a:r>
          <a:r>
            <a:rPr lang="en-US" sz="2000" kern="1200">
              <a:latin typeface="PT Serif Caption"/>
            </a:rPr>
            <a:t> as needed</a:t>
          </a:r>
          <a:r>
            <a:rPr lang="en-US" sz="2000" kern="1200"/>
            <a:t>, determine the student’s program.</a:t>
          </a:r>
        </a:p>
      </dsp:txBody>
      <dsp:txXfrm>
        <a:off x="0" y="3215721"/>
        <a:ext cx="11334750" cy="629280"/>
      </dsp:txXfrm>
    </dsp:sp>
    <dsp:sp modelId="{15E3A9C0-77AB-4FB8-B308-2F29007CC824}">
      <dsp:nvSpPr>
        <dsp:cNvPr id="0" name=""/>
        <dsp:cNvSpPr/>
      </dsp:nvSpPr>
      <dsp:spPr>
        <a:xfrm>
          <a:off x="0" y="3845001"/>
          <a:ext cx="11334750" cy="5991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Reevaluation</a:t>
          </a:r>
        </a:p>
      </dsp:txBody>
      <dsp:txXfrm>
        <a:off x="29247" y="3874248"/>
        <a:ext cx="11276256" cy="540639"/>
      </dsp:txXfrm>
    </dsp:sp>
    <dsp:sp modelId="{1354A756-6388-48ED-9F8C-2E915A3F748F}">
      <dsp:nvSpPr>
        <dsp:cNvPr id="0" name=""/>
        <dsp:cNvSpPr/>
      </dsp:nvSpPr>
      <dsp:spPr>
        <a:xfrm>
          <a:off x="0" y="4444135"/>
          <a:ext cx="1133475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878" tIns="25400" rIns="142240" bIns="25400" numCol="1" spcCol="1270" anchor="t" anchorCtr="0">
          <a:noAutofit/>
        </a:bodyPr>
        <a:lstStyle/>
        <a:p>
          <a:pPr marL="228600" lvl="1" indent="-228600" algn="l" defTabSz="889000" rtl="0">
            <a:lnSpc>
              <a:spcPct val="90000"/>
            </a:lnSpc>
            <a:spcBef>
              <a:spcPct val="0"/>
            </a:spcBef>
            <a:spcAft>
              <a:spcPct val="20000"/>
            </a:spcAft>
            <a:buClr>
              <a:srgbClr val="8EC63F"/>
            </a:buClr>
            <a:buFont typeface="Wingdings" panose="05000000000000000000" pitchFamily="2" charset="2"/>
            <a:buChar char="§"/>
          </a:pPr>
          <a:r>
            <a:rPr lang="en-US" sz="2000" kern="1200"/>
            <a:t>Mandated 3-year </a:t>
          </a:r>
          <a:r>
            <a:rPr lang="en-US" sz="1800" kern="1200">
              <a:latin typeface="PT Serif Caption"/>
            </a:rPr>
            <a:t>to discuss reevaluation and continued eligibility </a:t>
          </a:r>
          <a:endParaRPr lang="en-US" sz="1800" kern="1200"/>
        </a:p>
      </dsp:txBody>
      <dsp:txXfrm>
        <a:off x="0" y="4444135"/>
        <a:ext cx="11334750" cy="529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128EF-52FC-46A9-A4A0-8045914E1316}">
      <dsp:nvSpPr>
        <dsp:cNvPr id="0" name=""/>
        <dsp:cNvSpPr/>
      </dsp:nvSpPr>
      <dsp:spPr>
        <a:xfrm>
          <a:off x="50" y="187591"/>
          <a:ext cx="4842569" cy="604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Example 1</a:t>
          </a:r>
        </a:p>
      </dsp:txBody>
      <dsp:txXfrm>
        <a:off x="50" y="187591"/>
        <a:ext cx="4842569" cy="604800"/>
      </dsp:txXfrm>
    </dsp:sp>
    <dsp:sp modelId="{903DCD18-AF1E-4BF7-8C30-315828D9E4E7}">
      <dsp:nvSpPr>
        <dsp:cNvPr id="0" name=""/>
        <dsp:cNvSpPr/>
      </dsp:nvSpPr>
      <dsp:spPr>
        <a:xfrm>
          <a:off x="50" y="792391"/>
          <a:ext cx="4842569" cy="172935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The Goal for Student K’s upcoming IEP meeting is to review his progress and discuss the effectiveness of accommodations. We will adjust his IEP, as necessary. </a:t>
          </a:r>
        </a:p>
      </dsp:txBody>
      <dsp:txXfrm>
        <a:off x="50" y="792391"/>
        <a:ext cx="4842569" cy="1729350"/>
      </dsp:txXfrm>
    </dsp:sp>
    <dsp:sp modelId="{CF579D92-386D-4683-9929-F51CCDCC1F09}">
      <dsp:nvSpPr>
        <dsp:cNvPr id="0" name=""/>
        <dsp:cNvSpPr/>
      </dsp:nvSpPr>
      <dsp:spPr>
        <a:xfrm>
          <a:off x="5520579" y="187591"/>
          <a:ext cx="4842569" cy="604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Example 2</a:t>
          </a:r>
        </a:p>
      </dsp:txBody>
      <dsp:txXfrm>
        <a:off x="5520579" y="187591"/>
        <a:ext cx="4842569" cy="604800"/>
      </dsp:txXfrm>
    </dsp:sp>
    <dsp:sp modelId="{F6476443-DBE3-4F7E-850A-43358FAAF75C}">
      <dsp:nvSpPr>
        <dsp:cNvPr id="0" name=""/>
        <dsp:cNvSpPr/>
      </dsp:nvSpPr>
      <dsp:spPr>
        <a:xfrm>
          <a:off x="5520579" y="792391"/>
          <a:ext cx="4842569" cy="172935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The Goal for Student K’s upcoming meeting is to discuss relevant data with the team to begin initial planning for Student K’s transition services. </a:t>
          </a:r>
        </a:p>
      </dsp:txBody>
      <dsp:txXfrm>
        <a:off x="5520579" y="792391"/>
        <a:ext cx="4842569" cy="1729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FA70-5B28-42B2-8EAB-1692F17F2BCD}">
      <dsp:nvSpPr>
        <dsp:cNvPr id="0" name=""/>
        <dsp:cNvSpPr/>
      </dsp:nvSpPr>
      <dsp:spPr>
        <a:xfrm>
          <a:off x="0" y="0"/>
          <a:ext cx="8747058" cy="767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Step 1: </a:t>
          </a:r>
          <a:r>
            <a:rPr lang="en-US" sz="2000" b="0" kern="1200"/>
            <a:t>Gather assessment information and highlight main findings. </a:t>
          </a:r>
        </a:p>
      </dsp:txBody>
      <dsp:txXfrm>
        <a:off x="22488" y="22488"/>
        <a:ext cx="7828709" cy="722824"/>
      </dsp:txXfrm>
    </dsp:sp>
    <dsp:sp modelId="{C73857B4-89ED-48A0-93BE-66B8451E7751}">
      <dsp:nvSpPr>
        <dsp:cNvPr id="0" name=""/>
        <dsp:cNvSpPr/>
      </dsp:nvSpPr>
      <dsp:spPr>
        <a:xfrm>
          <a:off x="653189" y="874438"/>
          <a:ext cx="8747058" cy="767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Step 2: </a:t>
          </a:r>
          <a:r>
            <a:rPr lang="en-US" sz="2000" b="0" kern="1200"/>
            <a:t>Take into account considerations for culturally and linguistically diverse students. </a:t>
          </a:r>
        </a:p>
      </dsp:txBody>
      <dsp:txXfrm>
        <a:off x="675677" y="896926"/>
        <a:ext cx="7549822" cy="722824"/>
      </dsp:txXfrm>
    </dsp:sp>
    <dsp:sp modelId="{19803B0C-34B2-4013-BE71-EE0339A1804E}">
      <dsp:nvSpPr>
        <dsp:cNvPr id="0" name=""/>
        <dsp:cNvSpPr/>
      </dsp:nvSpPr>
      <dsp:spPr>
        <a:xfrm>
          <a:off x="1306378" y="1748877"/>
          <a:ext cx="8747058" cy="767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Step 3: </a:t>
          </a:r>
          <a:r>
            <a:rPr lang="en-US" sz="2000" b="0" kern="1200"/>
            <a:t>Identify the student’s strengths and needs. </a:t>
          </a:r>
        </a:p>
      </dsp:txBody>
      <dsp:txXfrm>
        <a:off x="1328866" y="1771365"/>
        <a:ext cx="7549822" cy="722824"/>
      </dsp:txXfrm>
    </dsp:sp>
    <dsp:sp modelId="{8EE37A2B-4F8C-4D48-8B34-B0BD04E12CAA}">
      <dsp:nvSpPr>
        <dsp:cNvPr id="0" name=""/>
        <dsp:cNvSpPr/>
      </dsp:nvSpPr>
      <dsp:spPr>
        <a:xfrm>
          <a:off x="1959568" y="2623316"/>
          <a:ext cx="8747058" cy="7678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Step 4: </a:t>
          </a:r>
          <a:r>
            <a:rPr lang="en-US" sz="2000" b="0" kern="1200"/>
            <a:t>Consider how assessment information impacts accommodations, modifications, and fair grading practices. </a:t>
          </a:r>
        </a:p>
      </dsp:txBody>
      <dsp:txXfrm>
        <a:off x="1982056" y="2645804"/>
        <a:ext cx="7549822" cy="722824"/>
      </dsp:txXfrm>
    </dsp:sp>
    <dsp:sp modelId="{832B3BDF-E806-4779-BC9A-2B42ADC23622}">
      <dsp:nvSpPr>
        <dsp:cNvPr id="0" name=""/>
        <dsp:cNvSpPr/>
      </dsp:nvSpPr>
      <dsp:spPr>
        <a:xfrm>
          <a:off x="2612757" y="3497755"/>
          <a:ext cx="8747058" cy="7678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Step 5: </a:t>
          </a:r>
          <a:r>
            <a:rPr lang="en-US" sz="2000" b="0" kern="1200"/>
            <a:t>Be prepared to explain assessment data and/or create assessment communication documents based on audience.</a:t>
          </a:r>
        </a:p>
      </dsp:txBody>
      <dsp:txXfrm>
        <a:off x="2635245" y="3520243"/>
        <a:ext cx="7549822" cy="722824"/>
      </dsp:txXfrm>
    </dsp:sp>
    <dsp:sp modelId="{1DD0B940-13C5-4765-9425-2804138D0AC9}">
      <dsp:nvSpPr>
        <dsp:cNvPr id="0" name=""/>
        <dsp:cNvSpPr/>
      </dsp:nvSpPr>
      <dsp:spPr>
        <a:xfrm>
          <a:off x="8247988" y="560920"/>
          <a:ext cx="499070" cy="49907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8360279" y="560920"/>
        <a:ext cx="274488" cy="375550"/>
      </dsp:txXfrm>
    </dsp:sp>
    <dsp:sp modelId="{CBD74903-C780-4355-839D-078C9FE34735}">
      <dsp:nvSpPr>
        <dsp:cNvPr id="0" name=""/>
        <dsp:cNvSpPr/>
      </dsp:nvSpPr>
      <dsp:spPr>
        <a:xfrm>
          <a:off x="8901177" y="1435359"/>
          <a:ext cx="499070" cy="49907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9013468" y="1435359"/>
        <a:ext cx="274488" cy="375550"/>
      </dsp:txXfrm>
    </dsp:sp>
    <dsp:sp modelId="{ECE12175-87FD-435D-A168-22DCA3B8D26B}">
      <dsp:nvSpPr>
        <dsp:cNvPr id="0" name=""/>
        <dsp:cNvSpPr/>
      </dsp:nvSpPr>
      <dsp:spPr>
        <a:xfrm>
          <a:off x="9554367" y="2297001"/>
          <a:ext cx="499070" cy="49907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9666658" y="2297001"/>
        <a:ext cx="274488" cy="375550"/>
      </dsp:txXfrm>
    </dsp:sp>
    <dsp:sp modelId="{1F193048-280A-496E-9FB6-2324F0617594}">
      <dsp:nvSpPr>
        <dsp:cNvPr id="0" name=""/>
        <dsp:cNvSpPr/>
      </dsp:nvSpPr>
      <dsp:spPr>
        <a:xfrm>
          <a:off x="10207556" y="3179971"/>
          <a:ext cx="499070" cy="49907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a:p>
      </dsp:txBody>
      <dsp:txXfrm>
        <a:off x="10319847" y="3179971"/>
        <a:ext cx="274488" cy="37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2C8F5-B076-4D2D-B4E3-C82DA2E9722B}">
      <dsp:nvSpPr>
        <dsp:cNvPr id="0" name=""/>
        <dsp:cNvSpPr/>
      </dsp:nvSpPr>
      <dsp:spPr>
        <a:xfrm>
          <a:off x="17918" y="535831"/>
          <a:ext cx="5154400" cy="354008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HLP 2: </a:t>
          </a:r>
          <a:br>
            <a:rPr lang="en-US" sz="2800" b="1" kern="1200"/>
          </a:br>
          <a:r>
            <a:rPr lang="en-US" sz="2800" kern="1200"/>
            <a:t>Organize and facilitate effective meetings with professionals and families.</a:t>
          </a:r>
        </a:p>
      </dsp:txBody>
      <dsp:txXfrm>
        <a:off x="17918" y="535831"/>
        <a:ext cx="5154400" cy="3540083"/>
      </dsp:txXfrm>
    </dsp:sp>
    <dsp:sp modelId="{92BD29E2-8310-4AEB-8A6F-120005CDBACC}">
      <dsp:nvSpPr>
        <dsp:cNvPr id="0" name=""/>
        <dsp:cNvSpPr/>
      </dsp:nvSpPr>
      <dsp:spPr>
        <a:xfrm>
          <a:off x="5672484" y="537176"/>
          <a:ext cx="5154400" cy="35373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HLP 5: </a:t>
          </a:r>
          <a:br>
            <a:rPr lang="en-US" sz="2800" b="1" kern="1200"/>
          </a:br>
          <a:r>
            <a:rPr lang="en-US" sz="2800" kern="1200"/>
            <a:t>Interpret and communicate assessment information with stakeholders to collaboratively design and implement educational programs.</a:t>
          </a:r>
        </a:p>
      </dsp:txBody>
      <dsp:txXfrm>
        <a:off x="5672484" y="537176"/>
        <a:ext cx="5154400" cy="3537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FF7DC-A7E2-4948-9358-3E8A816242E7}">
      <dsp:nvSpPr>
        <dsp:cNvPr id="0" name=""/>
        <dsp:cNvSpPr/>
      </dsp:nvSpPr>
      <dsp:spPr>
        <a:xfrm>
          <a:off x="0" y="124465"/>
          <a:ext cx="3199216" cy="19195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bg1"/>
              </a:solidFill>
            </a:rPr>
            <a:t>What are the types of meetings I typically facilitate? Are there any I have not facilitated yet? </a:t>
          </a:r>
        </a:p>
      </dsp:txBody>
      <dsp:txXfrm>
        <a:off x="0" y="124465"/>
        <a:ext cx="3199216" cy="1919529"/>
      </dsp:txXfrm>
    </dsp:sp>
    <dsp:sp modelId="{0ED79D03-84A1-47E9-87D7-C952F8C37294}">
      <dsp:nvSpPr>
        <dsp:cNvPr id="0" name=""/>
        <dsp:cNvSpPr/>
      </dsp:nvSpPr>
      <dsp:spPr>
        <a:xfrm>
          <a:off x="3519138" y="124465"/>
          <a:ext cx="3199216" cy="19195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bg1"/>
              </a:solidFill>
            </a:rPr>
            <a:t>Who organizes the IEP meetings? Is there someone that does scheduling? Are parent/teacher schedules considered? </a:t>
          </a:r>
        </a:p>
      </dsp:txBody>
      <dsp:txXfrm>
        <a:off x="3519138" y="124465"/>
        <a:ext cx="3199216" cy="1919529"/>
      </dsp:txXfrm>
    </dsp:sp>
    <dsp:sp modelId="{69CC09A7-644B-4B2D-A80D-620F33F1397C}">
      <dsp:nvSpPr>
        <dsp:cNvPr id="0" name=""/>
        <dsp:cNvSpPr/>
      </dsp:nvSpPr>
      <dsp:spPr>
        <a:xfrm>
          <a:off x="7038276" y="124465"/>
          <a:ext cx="3199216" cy="19195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bg1"/>
              </a:solidFill>
            </a:rPr>
            <a:t>Do I typically establish and communicate the purpose of IEP meetings with participants? </a:t>
          </a:r>
        </a:p>
      </dsp:txBody>
      <dsp:txXfrm>
        <a:off x="7038276" y="124465"/>
        <a:ext cx="3199216" cy="1919529"/>
      </dsp:txXfrm>
    </dsp:sp>
    <dsp:sp modelId="{3DFC9085-B10A-4267-B53B-4FA4A51A7872}">
      <dsp:nvSpPr>
        <dsp:cNvPr id="0" name=""/>
        <dsp:cNvSpPr/>
      </dsp:nvSpPr>
      <dsp:spPr>
        <a:xfrm>
          <a:off x="0" y="2363917"/>
          <a:ext cx="3199216" cy="19195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bg1"/>
              </a:solidFill>
            </a:rPr>
            <a:t>How is the participation in my IEP meetings? Is there anything I would change? </a:t>
          </a:r>
        </a:p>
      </dsp:txBody>
      <dsp:txXfrm>
        <a:off x="0" y="2363917"/>
        <a:ext cx="3199216" cy="1919529"/>
      </dsp:txXfrm>
    </dsp:sp>
    <dsp:sp modelId="{DAA08E41-42E4-4705-83A8-B9FC5AD8585A}">
      <dsp:nvSpPr>
        <dsp:cNvPr id="0" name=""/>
        <dsp:cNvSpPr/>
      </dsp:nvSpPr>
      <dsp:spPr>
        <a:xfrm>
          <a:off x="3519138" y="2363917"/>
          <a:ext cx="3199216" cy="1919529"/>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bg1"/>
              </a:solidFill>
            </a:rPr>
            <a:t>Do I typically organize data and create communication sheets? Do I need additional assistance with this? </a:t>
          </a:r>
        </a:p>
      </dsp:txBody>
      <dsp:txXfrm>
        <a:off x="3519138" y="2363917"/>
        <a:ext cx="3199216" cy="1919529"/>
      </dsp:txXfrm>
    </dsp:sp>
    <dsp:sp modelId="{12DFF427-6834-466C-89C7-565D76EADCFB}">
      <dsp:nvSpPr>
        <dsp:cNvPr id="0" name=""/>
        <dsp:cNvSpPr/>
      </dsp:nvSpPr>
      <dsp:spPr>
        <a:xfrm>
          <a:off x="7038276" y="2363917"/>
          <a:ext cx="3199216" cy="19195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bg1"/>
              </a:solidFill>
            </a:rPr>
            <a:t>Have I referenced my district’s policies and procedurals manual?</a:t>
          </a:r>
        </a:p>
      </dsp:txBody>
      <dsp:txXfrm>
        <a:off x="7038276" y="2363917"/>
        <a:ext cx="3199216" cy="19195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FC409-C897-4796-A7CC-9D0C6C350EC5}">
      <dsp:nvSpPr>
        <dsp:cNvPr id="0" name=""/>
        <dsp:cNvSpPr/>
      </dsp:nvSpPr>
      <dsp:spPr>
        <a:xfrm>
          <a:off x="425209" y="285120"/>
          <a:ext cx="3389379" cy="3252145"/>
        </a:xfrm>
        <a:prstGeom prst="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Calibri"/>
              <a:cs typeface="Calibri"/>
            </a:rPr>
            <a:t>Review the example checklist “IEP Meeting and Document Review.”</a:t>
          </a:r>
        </a:p>
      </dsp:txBody>
      <dsp:txXfrm>
        <a:off x="425209" y="285120"/>
        <a:ext cx="3389379" cy="3252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7CA41-8206-4087-9AB8-0274BD993165}"/>
              </a:ext>
            </a:extLst>
          </p:cNvPr>
          <p:cNvSpPr>
            <a:spLocks noGrp="1"/>
          </p:cNvSpPr>
          <p:nvPr>
            <p:ph type="hdr" sz="quarter"/>
          </p:nvPr>
        </p:nvSpPr>
        <p:spPr>
          <a:xfrm>
            <a:off x="0" y="0"/>
            <a:ext cx="3169920" cy="482283"/>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832C93F7-59A3-4C2F-85F1-FE87DBB27335}"/>
              </a:ext>
            </a:extLst>
          </p:cNvPr>
          <p:cNvSpPr>
            <a:spLocks noGrp="1"/>
          </p:cNvSpPr>
          <p:nvPr>
            <p:ph type="dt" sz="quarter" idx="1"/>
          </p:nvPr>
        </p:nvSpPr>
        <p:spPr>
          <a:xfrm>
            <a:off x="4144011" y="0"/>
            <a:ext cx="3169920" cy="482283"/>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17059F18-2E61-4365-A7F3-A7CC73626298}"/>
              </a:ext>
            </a:extLst>
          </p:cNvPr>
          <p:cNvSpPr>
            <a:spLocks noGrp="1"/>
          </p:cNvSpPr>
          <p:nvPr>
            <p:ph type="ftr" sz="quarter" idx="2"/>
          </p:nvPr>
        </p:nvSpPr>
        <p:spPr>
          <a:xfrm>
            <a:off x="0" y="9118919"/>
            <a:ext cx="3169920" cy="482282"/>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EDF2FD9-602D-4CA7-A804-A497B04579D3}"/>
              </a:ext>
            </a:extLst>
          </p:cNvPr>
          <p:cNvSpPr>
            <a:spLocks noGrp="1"/>
          </p:cNvSpPr>
          <p:nvPr>
            <p:ph type="sldNum" sz="quarter" idx="3"/>
          </p:nvPr>
        </p:nvSpPr>
        <p:spPr>
          <a:xfrm>
            <a:off x="4144011" y="9118919"/>
            <a:ext cx="3169920" cy="482282"/>
          </a:xfrm>
          <a:prstGeom prst="rect">
            <a:avLst/>
          </a:prstGeom>
        </p:spPr>
        <p:txBody>
          <a:bodyPr vert="horz" lIns="96661" tIns="48331" rIns="96661" bIns="48331" rtlCol="0" anchor="b"/>
          <a:lstStyle>
            <a:lvl1pPr algn="r">
              <a:defRPr sz="1300"/>
            </a:lvl1pPr>
          </a:lstStyle>
          <a:p>
            <a:fld id="{1CB501C4-043C-4266-83F1-3A49BDEB0028}" type="slidenum">
              <a:rPr lang="en-US" smtClean="0"/>
              <a:t>‹#›</a:t>
            </a:fld>
            <a:endParaRPr lang="en-US"/>
          </a:p>
        </p:txBody>
      </p:sp>
    </p:spTree>
    <p:extLst>
      <p:ext uri="{BB962C8B-B14F-4D97-AF65-F5344CB8AC3E}">
        <p14:creationId xmlns:p14="http://schemas.microsoft.com/office/powerpoint/2010/main" val="214603847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306597F-3EB5-4D51-9570-4CB353ED80C2}" type="slidenum">
              <a:rPr lang="en-US" smtClean="0"/>
              <a:t>‹#›</a:t>
            </a:fld>
            <a:endParaRPr lang="en-US"/>
          </a:p>
        </p:txBody>
      </p:sp>
    </p:spTree>
    <p:extLst>
      <p:ext uri="{BB962C8B-B14F-4D97-AF65-F5344CB8AC3E}">
        <p14:creationId xmlns:p14="http://schemas.microsoft.com/office/powerpoint/2010/main" val="360271512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sc13.net/resources/a-facilitated-iep-meet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Explanation of Slide</a:t>
            </a:r>
          </a:p>
          <a:p>
            <a:pPr defTabSz="966612">
              <a:defRPr/>
            </a:pPr>
            <a:r>
              <a:rPr lang="en-US" b="0" dirty="0"/>
              <a:t>Today we will be discussing the procedural and substantive requirements that must be satisfied in students’ Individualized Education Programs (or IEP). These are requirements outlined in law by the Individuals with Disabilities Education Act (IDEA).</a:t>
            </a:r>
          </a:p>
        </p:txBody>
      </p:sp>
      <p:sp>
        <p:nvSpPr>
          <p:cNvPr id="4" name="Slide Number Placeholder 3"/>
          <p:cNvSpPr>
            <a:spLocks noGrp="1"/>
          </p:cNvSpPr>
          <p:nvPr>
            <p:ph type="sldNum" sz="quarter" idx="5"/>
          </p:nvPr>
        </p:nvSpPr>
        <p:spPr/>
        <p:txBody>
          <a:bodyPr/>
          <a:lstStyle/>
          <a:p>
            <a:fld id="{74FFBDD0-4D92-488F-9E01-3EB942DC113B}" type="slidenum">
              <a:rPr lang="en-US" smtClean="0"/>
              <a:t>1</a:t>
            </a:fld>
            <a:endParaRPr lang="en-US"/>
          </a:p>
        </p:txBody>
      </p:sp>
      <p:sp>
        <p:nvSpPr>
          <p:cNvPr id="5" name="Date Placeholder 4">
            <a:extLst>
              <a:ext uri="{FF2B5EF4-FFF2-40B4-BE49-F238E27FC236}">
                <a16:creationId xmlns:a16="http://schemas.microsoft.com/office/drawing/2014/main" id="{B39E0700-AE5A-8F3E-CF2E-5C46609BAE9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477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Explanation of Slide</a:t>
            </a:r>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p>
          <a:p>
            <a:endParaRPr lang="en-US"/>
          </a:p>
          <a:p>
            <a:endParaRPr lang="en-US"/>
          </a:p>
        </p:txBody>
      </p:sp>
      <p:sp>
        <p:nvSpPr>
          <p:cNvPr id="4" name="Date Placeholder 3">
            <a:extLst>
              <a:ext uri="{FF2B5EF4-FFF2-40B4-BE49-F238E27FC236}">
                <a16:creationId xmlns:a16="http://schemas.microsoft.com/office/drawing/2014/main" id="{4F110ED4-27B2-70C7-DC26-28242130E0D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9487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a:r>
              <a:rPr lang="en-US" b="1" dirty="0"/>
              <a:t>Explanation of Slide</a:t>
            </a:r>
          </a:p>
          <a:p>
            <a:pPr marL="147677"/>
            <a:r>
              <a:rPr lang="en-US" b="0" dirty="0"/>
              <a:t>HLP 5 sits in the middle of the Assessment stack of the CEC high-leverage practices. These practices build upon each other. For example, HLP 4 is about utilizing multiple sources of data to gain a comprehensive understanding of student learning needs. This practice informs HLP 5, which is about translating this information for stakeholders to support collaboration and then making instructional changes using HLP 6. So, while today we’re focusing on HLPs 2 and 5, it’s important to understand the bigger picture of how these practices are connected and ultimately support our mission of improving student outcomes.</a:t>
            </a:r>
            <a:endParaRPr lang="en-US" b="1" dirty="0"/>
          </a:p>
          <a:p>
            <a:pPr marL="147677"/>
            <a:endParaRPr lang="en-US" b="1" dirty="0"/>
          </a:p>
          <a:p>
            <a:pPr marL="147677"/>
            <a:r>
              <a:rPr lang="en-US" b="0" dirty="0"/>
              <a:t>Full text of HLP 5: Teachers interpret assessment information for stakeholders (i.e., other professionals, families, students) and involve them in the assessment, goal development, and implementation process. Special educators must understand each assessment’s purpose, help key stakeholders understand how culture and language influence interpretation of data generated, and use data to collaboratively develop and implement individualized education and transition plans that include standards-based goals, appropriate accommodations and modifications, fair grading practices, and transition goals that are aligned with student needs.</a:t>
            </a:r>
          </a:p>
          <a:p>
            <a:pPr marL="147677"/>
            <a:endParaRPr lang="en-US" b="0" dirty="0"/>
          </a:p>
          <a:p>
            <a:pPr marL="147677"/>
            <a:endParaRPr lang="en-US" b="1" dirty="0"/>
          </a:p>
        </p:txBody>
      </p:sp>
      <p:sp>
        <p:nvSpPr>
          <p:cNvPr id="4" name="Slide Number Placeholder 3"/>
          <p:cNvSpPr>
            <a:spLocks noGrp="1"/>
          </p:cNvSpPr>
          <p:nvPr>
            <p:ph type="sldNum" sz="quarter" idx="5"/>
          </p:nvPr>
        </p:nvSpPr>
        <p:spPr/>
        <p:txBody>
          <a:bodyPr/>
          <a:lstStyle/>
          <a:p>
            <a:pPr algn="ctr" defTabSz="966612">
              <a:defRPr/>
            </a:pPr>
            <a:fld id="{B54DC83E-89B8-4806-9A94-7D2BAA520DC6}" type="slidenum">
              <a:rPr lang="en-US">
                <a:solidFill>
                  <a:srgbClr val="595959"/>
                </a:solidFill>
                <a:latin typeface="Calibri"/>
              </a:rPr>
              <a:pPr algn="ctr" defTabSz="966612">
                <a:defRPr/>
              </a:pPr>
              <a:t>11</a:t>
            </a:fld>
            <a:endParaRPr lang="en-US">
              <a:solidFill>
                <a:srgbClr val="595959"/>
              </a:solidFill>
              <a:latin typeface="Calibri"/>
            </a:endParaRPr>
          </a:p>
        </p:txBody>
      </p:sp>
      <p:sp>
        <p:nvSpPr>
          <p:cNvPr id="5" name="Date Placeholder 4">
            <a:extLst>
              <a:ext uri="{FF2B5EF4-FFF2-40B4-BE49-F238E27FC236}">
                <a16:creationId xmlns:a16="http://schemas.microsoft.com/office/drawing/2014/main" id="{1F59A3B3-7A3D-C748-D654-2BAF779BB3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8171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p>
          <a:p>
            <a:endParaRPr lang="en-US" sz="1300"/>
          </a:p>
          <a:p>
            <a:endParaRPr lang="en-US"/>
          </a:p>
        </p:txBody>
      </p:sp>
      <p:sp>
        <p:nvSpPr>
          <p:cNvPr id="4" name="Date Placeholder 3">
            <a:extLst>
              <a:ext uri="{FF2B5EF4-FFF2-40B4-BE49-F238E27FC236}">
                <a16:creationId xmlns:a16="http://schemas.microsoft.com/office/drawing/2014/main" id="{7498C7EB-3F85-A4EC-91D9-BC455AD5CC7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1006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8:notes"/>
          <p:cNvSpPr>
            <a:spLocks noGrp="1" noRot="1" noChangeAspect="1"/>
          </p:cNvSpPr>
          <p:nvPr>
            <p:ph type="sldImg" idx="2"/>
          </p:nvPr>
        </p:nvSpPr>
        <p:spPr>
          <a:xfrm>
            <a:off x="1184275" y="479425"/>
            <a:ext cx="5122863" cy="2881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8:notes"/>
          <p:cNvSpPr txBox="1">
            <a:spLocks noGrp="1"/>
          </p:cNvSpPr>
          <p:nvPr>
            <p:ph type="body" idx="1"/>
          </p:nvPr>
        </p:nvSpPr>
        <p:spPr>
          <a:xfrm>
            <a:off x="2" y="3719902"/>
            <a:ext cx="7489573" cy="5288446"/>
          </a:xfrm>
          <a:prstGeom prst="rect">
            <a:avLst/>
          </a:prstGeom>
          <a:noFill/>
          <a:ln>
            <a:noFill/>
          </a:ln>
        </p:spPr>
        <p:txBody>
          <a:bodyPr spcFirstLastPara="1" wrap="square" lIns="98627" tIns="49314" rIns="98627" bIns="49314" anchor="t" anchorCtr="0">
            <a:noAutofit/>
          </a:bodyPr>
          <a:lstStyle/>
          <a:p>
            <a:pPr>
              <a:lnSpc>
                <a:spcPct val="115000"/>
              </a:lnSpc>
              <a:spcBef>
                <a:spcPts val="634"/>
              </a:spcBef>
              <a:spcAft>
                <a:spcPts val="317"/>
              </a:spcAft>
            </a:pPr>
            <a:r>
              <a:rPr lang="en-US" sz="1900" b="1" dirty="0">
                <a:latin typeface="Roboto" panose="02000000000000000000" pitchFamily="2" charset="0"/>
                <a:ea typeface="Roboto" panose="02000000000000000000" pitchFamily="2" charset="0"/>
                <a:cs typeface="Times New Roman" panose="02020603050405020304" pitchFamily="18" charset="0"/>
              </a:rPr>
              <a:t>Explanation of Slide</a:t>
            </a:r>
            <a:endParaRPr lang="en-US" sz="1900" b="1" dirty="0">
              <a:latin typeface="PT Serif Caption" panose="02060603050505020204" pitchFamily="18" charset="0"/>
              <a:ea typeface="Roboto" panose="02000000000000000000" pitchFamily="2" charset="0"/>
              <a:cs typeface="Times New Roman" panose="02020603050405020304" pitchFamily="18" charset="0"/>
            </a:endParaRPr>
          </a:p>
          <a:p>
            <a:r>
              <a:rPr lang="en-US" sz="1900" dirty="0">
                <a:latin typeface="Roboto" panose="02000000000000000000" pitchFamily="2" charset="0"/>
                <a:ea typeface="Times New Roman" panose="02020603050405020304" pitchFamily="18" charset="0"/>
                <a:cs typeface="Times New Roman" panose="02020603050405020304" pitchFamily="18" charset="0"/>
              </a:rPr>
              <a:t>[</a:t>
            </a:r>
            <a:r>
              <a:rPr lang="en-US" sz="1900" i="1" dirty="0">
                <a:latin typeface="Roboto" panose="02000000000000000000" pitchFamily="2" charset="0"/>
                <a:ea typeface="Times New Roman" panose="02020603050405020304" pitchFamily="18" charset="0"/>
                <a:cs typeface="Times New Roman" panose="02020603050405020304" pitchFamily="18" charset="0"/>
              </a:rPr>
              <a:t>Read slide</a:t>
            </a:r>
            <a:r>
              <a:rPr lang="en-US" sz="1900" dirty="0">
                <a:latin typeface="Roboto" panose="02000000000000000000" pitchFamily="2" charset="0"/>
                <a:ea typeface="Times New Roman" panose="02020603050405020304" pitchFamily="18" charset="0"/>
                <a:cs typeface="Times New Roman" panose="02020603050405020304" pitchFamily="18" charset="0"/>
              </a:rPr>
              <a:t>.] </a:t>
            </a:r>
          </a:p>
          <a:p>
            <a:endParaRPr lang="en-US" sz="1900" dirty="0">
              <a:latin typeface="Roboto" panose="02000000000000000000" pitchFamily="2" charset="0"/>
              <a:cs typeface="Roboto"/>
            </a:endParaRPr>
          </a:p>
          <a:p>
            <a:r>
              <a:rPr lang="en-US" sz="1900" dirty="0">
                <a:latin typeface="Roboto"/>
                <a:ea typeface="Roboto"/>
                <a:cs typeface="Roboto"/>
              </a:rPr>
              <a:t>This information and further details can be found in the book </a:t>
            </a:r>
            <a:r>
              <a:rPr lang="en-US" sz="1900" i="1" dirty="0">
                <a:latin typeface="Roboto"/>
                <a:ea typeface="Roboto"/>
                <a:cs typeface="Roboto"/>
              </a:rPr>
              <a:t>High Leverage Practices for Inclusive Classrooms</a:t>
            </a:r>
            <a:r>
              <a:rPr lang="en-US" sz="1900" dirty="0">
                <a:latin typeface="Roboto"/>
                <a:ea typeface="Roboto"/>
                <a:cs typeface="Roboto"/>
              </a:rPr>
              <a:t>, made available by the Council for Exceptional Children. </a:t>
            </a:r>
          </a:p>
          <a:p>
            <a:endParaRPr lang="en-US" sz="1900" b="1" dirty="0">
              <a:latin typeface="Roboto" panose="02000000000000000000" pitchFamily="2" charset="0"/>
              <a:ea typeface="Roboto" panose="02000000000000000000" pitchFamily="2" charset="0"/>
              <a:cs typeface="Times New Roman" panose="02020603050405020304" pitchFamily="18" charset="0"/>
            </a:endParaRPr>
          </a:p>
          <a:p>
            <a:endParaRPr lang="en-US" i="0" dirty="0"/>
          </a:p>
        </p:txBody>
      </p:sp>
      <p:sp>
        <p:nvSpPr>
          <p:cNvPr id="385" name="Google Shape;385;p8:notes"/>
          <p:cNvSpPr txBox="1">
            <a:spLocks noGrp="1"/>
          </p:cNvSpPr>
          <p:nvPr>
            <p:ph type="sldNum" idx="12"/>
          </p:nvPr>
        </p:nvSpPr>
        <p:spPr>
          <a:xfrm>
            <a:off x="7148719" y="9444084"/>
            <a:ext cx="160727" cy="449905"/>
          </a:xfrm>
          <a:prstGeom prst="rect">
            <a:avLst/>
          </a:prstGeom>
          <a:noFill/>
          <a:ln>
            <a:noFill/>
          </a:ln>
        </p:spPr>
        <p:txBody>
          <a:bodyPr spcFirstLastPara="1" wrap="square" lIns="0" tIns="0" rIns="0" bIns="49314" anchor="ctr" anchorCtr="1">
            <a:spAutoFit/>
          </a:bodyPr>
          <a:lstStyle/>
          <a:p>
            <a:pPr algn="ctr"/>
            <a:fld id="{00000000-1234-1234-1234-123412341234}" type="slidenum">
              <a:rPr lang="en-US"/>
              <a:pPr algn="ctr"/>
              <a:t>13</a:t>
            </a:fld>
            <a:endParaRPr/>
          </a:p>
        </p:txBody>
      </p:sp>
      <p:sp>
        <p:nvSpPr>
          <p:cNvPr id="2" name="Date Placeholder 1">
            <a:extLst>
              <a:ext uri="{FF2B5EF4-FFF2-40B4-BE49-F238E27FC236}">
                <a16:creationId xmlns:a16="http://schemas.microsoft.com/office/drawing/2014/main" id="{860BF655-A257-A68B-6386-5344E8C58CE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9245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In this section, we will discuss the following. </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14</a:t>
            </a:fld>
            <a:endParaRPr lang="en-US"/>
          </a:p>
        </p:txBody>
      </p:sp>
      <p:sp>
        <p:nvSpPr>
          <p:cNvPr id="5" name="Date Placeholder 4">
            <a:extLst>
              <a:ext uri="{FF2B5EF4-FFF2-40B4-BE49-F238E27FC236}">
                <a16:creationId xmlns:a16="http://schemas.microsoft.com/office/drawing/2014/main" id="{73DF1B2B-C2C9-5B59-04BF-73C729AA4EC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029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6:notes"/>
          <p:cNvSpPr txBox="1">
            <a:spLocks noGrp="1"/>
          </p:cNvSpPr>
          <p:nvPr>
            <p:ph type="body" idx="1"/>
          </p:nvPr>
        </p:nvSpPr>
        <p:spPr>
          <a:xfrm>
            <a:off x="747776" y="4697587"/>
            <a:ext cx="5982208" cy="3843481"/>
          </a:xfrm>
          <a:prstGeom prst="rect">
            <a:avLst/>
          </a:prstGeom>
          <a:noFill/>
          <a:ln>
            <a:noFill/>
          </a:ln>
        </p:spPr>
        <p:txBody>
          <a:bodyPr spcFirstLastPara="1" wrap="square" lIns="98469" tIns="49208" rIns="98469" bIns="49208" anchor="t" anchorCtr="0">
            <a:noAutofit/>
          </a:bodyPr>
          <a:lstStyle/>
          <a:p>
            <a:r>
              <a:rPr lang="en-US" sz="1300" b="1" dirty="0"/>
              <a:t>Explanation of Slide</a:t>
            </a:r>
          </a:p>
          <a:p>
            <a:r>
              <a:rPr lang="en-US" sz="1300" dirty="0"/>
              <a:t>There are </a:t>
            </a:r>
            <a:r>
              <a:rPr lang="en-US" dirty="0"/>
              <a:t>several </a:t>
            </a:r>
            <a:r>
              <a:rPr lang="en-US" sz="1300" dirty="0"/>
              <a:t>types of </a:t>
            </a:r>
            <a:r>
              <a:rPr lang="en-US" dirty="0"/>
              <a:t>IEP meetings. The Alabama Notice and Invitation to a Meeting form lists 12 possible IEP meeting purposes, and we are highlighting a few common meeting purposes here.</a:t>
            </a:r>
            <a:endParaRPr lang="en-US" sz="1300" b="1" dirty="0"/>
          </a:p>
          <a:p>
            <a:r>
              <a:rPr lang="en-US" sz="1300" dirty="0"/>
              <a:t> </a:t>
            </a:r>
            <a:endParaRPr lang="en-US" sz="1300" b="1" dirty="0"/>
          </a:p>
          <a:p>
            <a:r>
              <a:rPr lang="en-US" sz="1300" dirty="0"/>
              <a:t>At the initial meeting, the IEP Team establishes eligibility, develops the IEP, and makes special education service and program recommendations.</a:t>
            </a:r>
          </a:p>
          <a:p>
            <a:endParaRPr lang="en-US" sz="1300" dirty="0"/>
          </a:p>
          <a:p>
            <a:pPr defTabSz="966612">
              <a:defRPr/>
            </a:pPr>
            <a:r>
              <a:rPr lang="en-US" sz="1300" dirty="0"/>
              <a:t>A revision/amendment meeting can be called at any time by any party to make minor changes to an existing IEP. The r</a:t>
            </a:r>
            <a:r>
              <a:rPr lang="en-US" dirty="0"/>
              <a:t>evised copy will reflect the changes and modifications and be labeled in the list of student documents as a revision.</a:t>
            </a:r>
            <a:endParaRPr lang="en-US" sz="1300" b="1" dirty="0"/>
          </a:p>
          <a:p>
            <a:r>
              <a:rPr lang="en-US" sz="1300" dirty="0"/>
              <a:t> </a:t>
            </a:r>
            <a:endParaRPr lang="en-US" sz="1300" b="1" dirty="0"/>
          </a:p>
          <a:p>
            <a:r>
              <a:rPr lang="en-US" sz="1300" dirty="0"/>
              <a:t>At the annual review, the IEP Team reviews the student’s progress, revises goals and objectives, and determines the student’s program. </a:t>
            </a:r>
            <a:r>
              <a:rPr lang="en-US" dirty="0"/>
              <a:t>An updated IEP</a:t>
            </a:r>
            <a:r>
              <a:rPr lang="en-US" sz="1300" dirty="0"/>
              <a:t> is developed during this meeting.</a:t>
            </a:r>
            <a:endParaRPr lang="en-US" sz="1300" b="1" dirty="0"/>
          </a:p>
          <a:p>
            <a:r>
              <a:rPr lang="en-US" sz="1300" dirty="0"/>
              <a:t> </a:t>
            </a:r>
            <a:endParaRPr lang="en-US" sz="1300" b="1" dirty="0"/>
          </a:p>
          <a:p>
            <a:r>
              <a:rPr lang="en-US" sz="1300" dirty="0"/>
              <a:t>A mandatory reevaluation must occur every three years</a:t>
            </a:r>
            <a:r>
              <a:rPr lang="en-US" dirty="0"/>
              <a:t>. This meeting is used to discuss the need for reevaluation to determine continued eligibility for special education services. At this meeting, the team may decide that reevaluation or further testing is not necessary.</a:t>
            </a:r>
            <a:endParaRPr lang="en-US" sz="1300" b="1" dirty="0"/>
          </a:p>
          <a:p>
            <a:r>
              <a:rPr lang="en-US" sz="1300" dirty="0"/>
              <a:t> </a:t>
            </a:r>
            <a:endParaRPr lang="en-US" sz="1300" b="1" dirty="0"/>
          </a:p>
          <a:p>
            <a:r>
              <a:rPr lang="en-US" sz="1300" dirty="0"/>
              <a:t>Note that an IEP meeting can be called at any time by any party.</a:t>
            </a:r>
            <a:r>
              <a:rPr lang="en-US" sz="1900" dirty="0"/>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78" name="Google Shape;478;p56:notes"/>
          <p:cNvSpPr>
            <a:spLocks noGrp="1" noRot="1" noChangeAspect="1"/>
          </p:cNvSpPr>
          <p:nvPr>
            <p:ph type="sldImg" idx="2"/>
          </p:nvPr>
        </p:nvSpPr>
        <p:spPr>
          <a:xfrm>
            <a:off x="811213" y="1220788"/>
            <a:ext cx="5854700"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a:extLst>
              <a:ext uri="{FF2B5EF4-FFF2-40B4-BE49-F238E27FC236}">
                <a16:creationId xmlns:a16="http://schemas.microsoft.com/office/drawing/2014/main" id="{4B114ED1-7EF3-550A-B290-119D0012D75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1765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There are two components of effective IEP meetings: Prepare and facilitate.</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16</a:t>
            </a:fld>
            <a:endParaRPr lang="en-US"/>
          </a:p>
        </p:txBody>
      </p:sp>
      <p:sp>
        <p:nvSpPr>
          <p:cNvPr id="5" name="Date Placeholder 4">
            <a:extLst>
              <a:ext uri="{FF2B5EF4-FFF2-40B4-BE49-F238E27FC236}">
                <a16:creationId xmlns:a16="http://schemas.microsoft.com/office/drawing/2014/main" id="{3B878B94-213B-66BA-DC8A-C75C2E37931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3801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endParaRPr lang="en-US" sz="1300"/>
          </a:p>
          <a:p>
            <a:r>
              <a:rPr lang="en-US" sz="1300"/>
              <a:t>Listed are the key tasks for preparing for an IEP meeting. We will be discussing each of these more in depth. </a:t>
            </a:r>
          </a:p>
          <a:p>
            <a:endParaRPr lang="en-US" sz="1300"/>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300"/>
              <a:t> </a:t>
            </a:r>
            <a:endParaRPr lang="en-US" sz="1300" b="1"/>
          </a:p>
        </p:txBody>
      </p:sp>
      <p:sp>
        <p:nvSpPr>
          <p:cNvPr id="4" name="Slide Number Placeholder 3"/>
          <p:cNvSpPr>
            <a:spLocks noGrp="1"/>
          </p:cNvSpPr>
          <p:nvPr>
            <p:ph type="sldNum" sz="quarter" idx="5"/>
          </p:nvPr>
        </p:nvSpPr>
        <p:spPr/>
        <p:txBody>
          <a:bodyPr/>
          <a:lstStyle/>
          <a:p>
            <a:fld id="{74FFBDD0-4D92-488F-9E01-3EB942DC113B}" type="slidenum">
              <a:rPr lang="en-US" smtClean="0"/>
              <a:t>17</a:t>
            </a:fld>
            <a:endParaRPr lang="en-US"/>
          </a:p>
        </p:txBody>
      </p:sp>
      <p:sp>
        <p:nvSpPr>
          <p:cNvPr id="5" name="Date Placeholder 4">
            <a:extLst>
              <a:ext uri="{FF2B5EF4-FFF2-40B4-BE49-F238E27FC236}">
                <a16:creationId xmlns:a16="http://schemas.microsoft.com/office/drawing/2014/main" id="{9274D602-2CF7-366A-CB59-38DDAE1CB66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0686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When setting a goal for the IEP meeting, consider the following: </a:t>
            </a:r>
          </a:p>
          <a:p>
            <a:endParaRPr lang="en-US" sz="1300" b="1"/>
          </a:p>
          <a:p>
            <a:pPr marL="181240" indent="-181240">
              <a:buFont typeface="Wingdings" panose="05000000000000000000" pitchFamily="2" charset="2"/>
              <a:buChar char="§"/>
            </a:pPr>
            <a:r>
              <a:rPr lang="en-US" sz="1300"/>
              <a:t>Why are you having this meeting?</a:t>
            </a:r>
            <a:endParaRPr lang="en-US" sz="1300" b="1"/>
          </a:p>
          <a:p>
            <a:pPr marL="181240" indent="-181240">
              <a:buFont typeface="Wingdings" panose="05000000000000000000" pitchFamily="2" charset="2"/>
              <a:buChar char="§"/>
            </a:pPr>
            <a:r>
              <a:rPr lang="en-US" sz="1300"/>
              <a:t>What do you and the participants hope to accomplish?</a:t>
            </a:r>
            <a:endParaRPr lang="en-US" sz="1300" b="1"/>
          </a:p>
          <a:p>
            <a:r>
              <a:rPr lang="en-US" sz="1300"/>
              <a:t> </a:t>
            </a:r>
            <a:endParaRPr lang="en-US" sz="1300" b="1"/>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18</a:t>
            </a:fld>
            <a:endParaRPr lang="en-US"/>
          </a:p>
        </p:txBody>
      </p:sp>
      <p:sp>
        <p:nvSpPr>
          <p:cNvPr id="5" name="Date Placeholder 4">
            <a:extLst>
              <a:ext uri="{FF2B5EF4-FFF2-40B4-BE49-F238E27FC236}">
                <a16:creationId xmlns:a16="http://schemas.microsoft.com/office/drawing/2014/main" id="{62DE16B2-7713-8B68-CCD4-9EBBDB2B71B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23180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Explanation of Slide</a:t>
            </a:r>
          </a:p>
          <a:p>
            <a:r>
              <a:rPr lang="en-US" sz="1300" dirty="0"/>
              <a:t>The LEA shall ensure that each IEP Team meeting includes the following participants: (a) The parents of the child; (b) not less than one general education teacher of the child</a:t>
            </a:r>
            <a:r>
              <a:rPr lang="en-US" dirty="0"/>
              <a:t>;</a:t>
            </a:r>
            <a:r>
              <a:rPr lang="en-US" sz="1300" dirty="0"/>
              <a:t> (c) not less than one special education teacher of the child, or where appropriate, not less than one special education provider of the child; (d) a representative of the LEA (examples include, but are not limited to, a principal, supervisor, or counselor); (e) an individual who can interpret the instructional implications of evaluation results [34 C.F.R. § 300.321(a)(5)]; (f) at the discretion of the parent or the LEA, other individuals who have knowledge or special expertise regarding the child, including related services personnel as appropriate [34 C.F.R. § 300.321(a)(6)]; and (g) whenever appropriate, the child with a disability. The student is required to </a:t>
            </a:r>
            <a:r>
              <a:rPr lang="en-US" dirty="0"/>
              <a:t>be invited if</a:t>
            </a:r>
            <a:r>
              <a:rPr lang="en-US" sz="1300" dirty="0"/>
              <a:t> aged 16 or older or if transition is being discussed.</a:t>
            </a:r>
            <a:endParaRPr lang="en-US" sz="1300" dirty="0">
              <a:cs typeface="Calibri"/>
            </a:endParaRPr>
          </a:p>
          <a:p>
            <a:endParaRPr lang="en-US" sz="1300" dirty="0"/>
          </a:p>
          <a:p>
            <a:r>
              <a:rPr lang="en-US" sz="1300" dirty="0"/>
              <a:t>Note that the individual who can interpret the instructional implications of evaluation results does not need to be a separate person (that is, if the special education teacher can interpret evaluation results, they also count in this category).</a:t>
            </a:r>
            <a:endParaRPr lang="en-US" sz="1300" b="1" dirty="0"/>
          </a:p>
          <a:p>
            <a:r>
              <a:rPr lang="en-US" sz="1300" dirty="0"/>
              <a:t> </a:t>
            </a:r>
            <a:endParaRPr lang="en-US" sz="1300" b="1" dirty="0"/>
          </a:p>
          <a:p>
            <a:r>
              <a:rPr lang="en-US" sz="1300" dirty="0"/>
              <a:t>It is important to coordinate the date and time of the meeting with the family ahead of time to schedule during their availability. This is important for family participation.</a:t>
            </a:r>
            <a:r>
              <a:rPr lang="en-US" b="0" dirty="0">
                <a:effectLst/>
              </a:rPr>
              <a:t> </a:t>
            </a:r>
          </a:p>
          <a:p>
            <a:endParaRPr lang="en-US" b="0" dirty="0">
              <a:effectLst/>
            </a:endParaRPr>
          </a:p>
          <a:p>
            <a:pPr defTabSz="966612">
              <a:defRPr/>
            </a:pPr>
            <a:r>
              <a:rPr lang="en-US" b="1" i="1" dirty="0">
                <a:effectLst/>
              </a:rPr>
              <a:t>Facilitation Notes</a:t>
            </a:r>
          </a:p>
          <a:p>
            <a:pPr>
              <a:defRPr/>
            </a:pPr>
            <a:r>
              <a:rPr lang="en-US" b="0" i="1" dirty="0">
                <a:effectLst/>
              </a:rPr>
              <a:t>For more information about the roles and responsibilities of the IEP team, have teachers complete the optional, self-paced module from the PROGRESS Center</a:t>
            </a:r>
            <a:r>
              <a:rPr lang="en-US" b="0" i="0" dirty="0">
                <a:effectLst/>
              </a:rPr>
              <a:t>:</a:t>
            </a:r>
            <a:r>
              <a:rPr lang="en-US" b="0" i="1" dirty="0">
                <a:effectLst/>
              </a:rPr>
              <a:t> </a:t>
            </a:r>
            <a:r>
              <a:rPr lang="en-US" sz="1300" u="sng" dirty="0">
                <a:hlinkClick r:id="rId3"/>
              </a:rPr>
              <a:t>The IEP Team: Who’s Who and Other Considerations</a:t>
            </a:r>
            <a:r>
              <a:rPr lang="en-US" sz="1300" u="sng" dirty="0"/>
              <a:t>.</a:t>
            </a:r>
            <a:r>
              <a:rPr lang="en-US" dirty="0"/>
              <a:t> https://</a:t>
            </a:r>
            <a:r>
              <a:rPr lang="en-US" dirty="0" err="1"/>
              <a:t>promotingprogress.org</a:t>
            </a:r>
            <a:r>
              <a:rPr lang="en-US" dirty="0"/>
              <a:t>/training/</a:t>
            </a:r>
            <a:r>
              <a:rPr lang="en-US" dirty="0" err="1"/>
              <a:t>iep</a:t>
            </a:r>
            <a:r>
              <a:rPr lang="en-US" dirty="0"/>
              <a:t>-team-</a:t>
            </a:r>
            <a:r>
              <a:rPr lang="en-US" dirty="0" err="1"/>
              <a:t>whos</a:t>
            </a:r>
            <a:r>
              <a:rPr lang="en-US" dirty="0"/>
              <a:t>-who-and-other-considerations</a:t>
            </a:r>
            <a:endParaRPr lang="en-US" sz="1300" dirty="0">
              <a:cs typeface="Calibri"/>
            </a:endParaRPr>
          </a:p>
          <a:p>
            <a:endParaRPr lang="en-US" b="1" i="1" dirty="0"/>
          </a:p>
        </p:txBody>
      </p:sp>
      <p:sp>
        <p:nvSpPr>
          <p:cNvPr id="4" name="Slide Number Placeholder 3"/>
          <p:cNvSpPr>
            <a:spLocks noGrp="1"/>
          </p:cNvSpPr>
          <p:nvPr>
            <p:ph type="sldNum" sz="quarter" idx="5"/>
          </p:nvPr>
        </p:nvSpPr>
        <p:spPr/>
        <p:txBody>
          <a:bodyPr/>
          <a:lstStyle/>
          <a:p>
            <a:fld id="{74FFBDD0-4D92-488F-9E01-3EB942DC113B}" type="slidenum">
              <a:rPr lang="en-US" smtClean="0"/>
              <a:t>19</a:t>
            </a:fld>
            <a:endParaRPr lang="en-US"/>
          </a:p>
        </p:txBody>
      </p:sp>
      <p:sp>
        <p:nvSpPr>
          <p:cNvPr id="5" name="Date Placeholder 4">
            <a:extLst>
              <a:ext uri="{FF2B5EF4-FFF2-40B4-BE49-F238E27FC236}">
                <a16:creationId xmlns:a16="http://schemas.microsoft.com/office/drawing/2014/main" id="{3BB8AB0F-08AA-61B0-7C17-77E3EE6C89F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4950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Explanation of Slide</a:t>
            </a:r>
            <a:endParaRPr lang="en-US" b="0"/>
          </a:p>
          <a:p>
            <a:pPr defTabSz="966612">
              <a:defRPr/>
            </a:pPr>
            <a:r>
              <a:rPr lang="en-US"/>
              <a:t>Before we begin, let’s go around the room and introduce ourselves. Please tell us your name, school, position, and instructional role. Then share </a:t>
            </a:r>
            <a:r>
              <a:rPr lang="en-US" sz="1300"/>
              <a:t>what activity from the </a:t>
            </a:r>
            <a:r>
              <a:rPr lang="en-US" sz="1300" b="1"/>
              <a:t>Session 3 Pre-Activities </a:t>
            </a:r>
            <a:r>
              <a:rPr lang="en-US" sz="1300"/>
              <a:t>you selected. What was a major take-away from this activity?</a:t>
            </a:r>
          </a:p>
          <a:p>
            <a:pPr defTabSz="966612">
              <a:defRPr/>
            </a:pPr>
            <a:endParaRPr lang="en-US" b="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a:t>
            </a:fld>
            <a:endParaRPr lang="en-US"/>
          </a:p>
        </p:txBody>
      </p:sp>
      <p:sp>
        <p:nvSpPr>
          <p:cNvPr id="5" name="Date Placeholder 4">
            <a:extLst>
              <a:ext uri="{FF2B5EF4-FFF2-40B4-BE49-F238E27FC236}">
                <a16:creationId xmlns:a16="http://schemas.microsoft.com/office/drawing/2014/main" id="{8415B169-9022-2718-5DCF-40B1AEFFB77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0813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Step 1: </a:t>
            </a:r>
            <a:r>
              <a:rPr lang="en-US" sz="1300" dirty="0"/>
              <a:t>Assessment data may come from a variety of sources, including state standardized assessments, interim district and school assessments, families, general educators, and other professionals (e.g., speech and language pathologists, behavior specialists). Often assessment data already comes in reports, although the writing may be technical. Special education teachers should read all assessment information carefully and highlight/note the main findings. If an assessment is unfamiliar or the data needs clarification, special education teachers should seek additional counsel to determine the main findings.</a:t>
            </a:r>
            <a:r>
              <a:rPr lang="en-US" dirty="0">
                <a:effectLst/>
              </a:rPr>
              <a:t> </a:t>
            </a:r>
          </a:p>
          <a:p>
            <a:endParaRPr lang="en-US" dirty="0">
              <a:effectLst/>
            </a:endParaRPr>
          </a:p>
          <a:p>
            <a:r>
              <a:rPr lang="en-US" b="1" dirty="0">
                <a:effectLst/>
              </a:rPr>
              <a:t>Step 2: </a:t>
            </a:r>
            <a:r>
              <a:rPr lang="en-US" sz="1300" dirty="0"/>
              <a:t>Because culturally and linguistically diverse students are overrepresented in special education, having multiple measures is even more critical for this group of students.</a:t>
            </a:r>
            <a:r>
              <a:rPr lang="en-US" sz="1300" baseline="30000" dirty="0"/>
              <a:t> </a:t>
            </a:r>
            <a:r>
              <a:rPr lang="en-US" sz="1300" dirty="0"/>
              <a:t>Several different types of assessments indicating similar results assists in the confidence that the results are accurate. </a:t>
            </a:r>
          </a:p>
          <a:p>
            <a:endParaRPr lang="en-US" sz="1300" dirty="0"/>
          </a:p>
          <a:p>
            <a:r>
              <a:rPr lang="en-US" sz="1300" b="1" dirty="0"/>
              <a:t>Step 3: </a:t>
            </a:r>
            <a:r>
              <a:rPr lang="en-US" sz="1300" dirty="0"/>
              <a:t>The third step in interpreting data is to generate an initial list of student strengths and need areas across assessment findings. Using multiple assessments and viewpoints is beneficial in making determinations about student strengths and needs. Varying types of assessments provide different levels of data to use to create a student profile of strengths and needs.</a:t>
            </a:r>
            <a:r>
              <a:rPr lang="en-US" dirty="0">
                <a:effectLst/>
              </a:rPr>
              <a:t> </a:t>
            </a:r>
          </a:p>
          <a:p>
            <a:endParaRPr lang="en-US" dirty="0">
              <a:effectLst/>
            </a:endParaRPr>
          </a:p>
          <a:p>
            <a:r>
              <a:rPr lang="en-US" b="1" dirty="0">
                <a:effectLst/>
              </a:rPr>
              <a:t>Step 4: </a:t>
            </a:r>
            <a:r>
              <a:rPr lang="en-US" sz="1300" dirty="0"/>
              <a:t>The special education teacher should review assessment findings, consider the identified strengths and needs, and generate potential implications. For example, a student who is having difficulty decoding may need an accommodation that allows for math questions to be read aloud. A student who is having difficulty answering multiple choice question, may need an accommodation to provide oral answers to in-class assessments. </a:t>
            </a:r>
          </a:p>
          <a:p>
            <a:endParaRPr lang="en-US" sz="1300" dirty="0"/>
          </a:p>
          <a:p>
            <a:r>
              <a:rPr lang="en-US" sz="1300" b="1" dirty="0"/>
              <a:t>Step 5: </a:t>
            </a:r>
            <a:r>
              <a:rPr lang="en-US" sz="1300" dirty="0"/>
              <a:t>In addition to original reports, it may be helpful for special educators to make a guide or table that includes the different assessments, data results, interpretations, and considerations to assist in communicating assessment data. Because multiple assessments are necessary to provide a comprehensive and accurate view of student strengths and needs, it is difficult to communicate data with key stakeholders with seemingly endless pages of data and technical terms. Having a document will make communication more organized and less overwhelming for both the person relaying the information and the people receiving the information.  A communication document is not required but may be helpful. Regardless of whether the special educator has an assessment communication document, they should always be prepared to explain assessment data.</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4FFBDD0-4D92-488F-9E01-3EB942DC113B}" type="slidenum">
              <a:rPr lang="en-US" smtClean="0"/>
              <a:t>20</a:t>
            </a:fld>
            <a:endParaRPr lang="en-US"/>
          </a:p>
        </p:txBody>
      </p:sp>
      <p:sp>
        <p:nvSpPr>
          <p:cNvPr id="5" name="Date Placeholder 4">
            <a:extLst>
              <a:ext uri="{FF2B5EF4-FFF2-40B4-BE49-F238E27FC236}">
                <a16:creationId xmlns:a16="http://schemas.microsoft.com/office/drawing/2014/main" id="{C435F959-B5EC-2882-B047-A18797F2652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5788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Explanation of Slide</a:t>
            </a:r>
          </a:p>
          <a:p>
            <a:r>
              <a:rPr lang="en-US" dirty="0"/>
              <a:t>The assessment summary sheet can be used as a guide to communicate assessment findings with stakeholders prior to a scheduled IEP meeting. Remember to make the data understandable to families who may not be familiar with assessments and the use of data, and remember to include implications from the data.  </a:t>
            </a:r>
          </a:p>
          <a:p>
            <a:endParaRPr lang="en-US" dirty="0"/>
          </a:p>
          <a:p>
            <a:r>
              <a:rPr lang="en-US" dirty="0"/>
              <a:t>Utilize the narrative section to better articulate data with each stakeholder. For example, if the student is progressing on Goal A, how will that affect their educational programming? How will you address it if they are not progressing on Goal B?</a:t>
            </a:r>
          </a:p>
        </p:txBody>
      </p:sp>
      <p:sp>
        <p:nvSpPr>
          <p:cNvPr id="4" name="Date Placeholder 3">
            <a:extLst>
              <a:ext uri="{FF2B5EF4-FFF2-40B4-BE49-F238E27FC236}">
                <a16:creationId xmlns:a16="http://schemas.microsoft.com/office/drawing/2014/main" id="{CB0BE302-00EB-9074-8E3E-63EAC78B998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7437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Special education teachers should give time for receivers of information to read and digest results before meeting in person. If an IEP team is meeting, providing assessment results a week in advance allows all key stakeholders time to review and think about the interpretation and implications of the data. </a:t>
            </a:r>
            <a:endParaRPr lang="en-US" sz="1300" b="1"/>
          </a:p>
          <a:p>
            <a:r>
              <a:rPr lang="en-US" sz="1300"/>
              <a:t> </a:t>
            </a:r>
          </a:p>
          <a:p>
            <a:r>
              <a:rPr lang="en-US" sz="1300"/>
              <a:t>When the team meets, the special education teacher can use the communication documents to review relevant results, considerations, and implications. This provides a starting point for conversations and input from the team about educational plans. </a:t>
            </a:r>
          </a:p>
          <a:p>
            <a:endParaRPr lang="en-US" sz="1300">
              <a:cs typeface="Calibri" panose="020F0502020204030204"/>
            </a:endParaRPr>
          </a:p>
          <a:p>
            <a:r>
              <a:rPr lang="en-US">
                <a:cs typeface="Calibri" panose="020F0502020204030204"/>
              </a:rPr>
              <a:t>In Alabama, this document is known as the Notice and Invitation to a Meeting. </a:t>
            </a:r>
          </a:p>
          <a:p>
            <a:endParaRPr lang="en-US">
              <a:cs typeface="Calibri" panose="020F0502020204030204"/>
            </a:endParaRPr>
          </a:p>
          <a:p>
            <a:r>
              <a:rPr lang="en-US" i="1">
                <a:cs typeface="Calibri" panose="020F0502020204030204"/>
              </a:rPr>
              <a:t>Screenshot Source</a:t>
            </a:r>
            <a:r>
              <a:rPr lang="en-US">
                <a:cs typeface="Calibri" panose="020F0502020204030204"/>
              </a:rPr>
              <a:t>: https://www.alabamaachieves.org/wp-content/uploads/2021/08/Notice-and-Invitation-to-a-Meeting-Consent-for-Agency-Participation.pdf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4FFBDD0-4D92-488F-9E01-3EB942DC113B}" type="slidenum">
              <a:rPr lang="en-US" smtClean="0"/>
              <a:t>22</a:t>
            </a:fld>
            <a:endParaRPr lang="en-US"/>
          </a:p>
        </p:txBody>
      </p:sp>
      <p:sp>
        <p:nvSpPr>
          <p:cNvPr id="5" name="Date Placeholder 4">
            <a:extLst>
              <a:ext uri="{FF2B5EF4-FFF2-40B4-BE49-F238E27FC236}">
                <a16:creationId xmlns:a16="http://schemas.microsoft.com/office/drawing/2014/main" id="{EA1DF5F0-428A-9AC0-15EE-B46AB6A8029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6936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Here is an excerpt from </a:t>
            </a:r>
            <a:r>
              <a:rPr lang="en-US"/>
              <a:t>the IDEA regulations, which </a:t>
            </a:r>
            <a:r>
              <a:rPr lang="en-US" sz="1300"/>
              <a:t>clearly states these practices as requirements to fulfill the law.</a:t>
            </a:r>
            <a:r>
              <a:rPr lang="en-US"/>
              <a:t> </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23</a:t>
            </a:fld>
            <a:endParaRPr lang="en-US"/>
          </a:p>
        </p:txBody>
      </p:sp>
      <p:sp>
        <p:nvSpPr>
          <p:cNvPr id="5" name="Date Placeholder 4">
            <a:extLst>
              <a:ext uri="{FF2B5EF4-FFF2-40B4-BE49-F238E27FC236}">
                <a16:creationId xmlns:a16="http://schemas.microsoft.com/office/drawing/2014/main" id="{5A306509-F3F8-D09B-BD15-9C001D6FDCA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4406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Explanation of Slide </a:t>
            </a:r>
          </a:p>
          <a:p>
            <a:r>
              <a:rPr lang="en-US"/>
              <a:t>Thinking back to our earlier discussion on HLP 2 and HLP 5, both practices support the preparation of effective IEP meetings. In the following content, we will be talking about portions of each of these HLPs to ensure you are able to effectively organize and facilitate IEP meetings. </a:t>
            </a:r>
          </a:p>
          <a:p>
            <a:r>
              <a:rPr lang="en-US"/>
              <a:t> </a:t>
            </a:r>
          </a:p>
          <a:p>
            <a:r>
              <a:rPr lang="en-US"/>
              <a:t>HLP 2 describes how teachers lead and participate in a range of meetings (e.g., meetings with families, IEP teams, IFSP teams, instructional planning) with the purpose of identifying clear, measurable student outcomes and developing instructional and behavioral plans that support these outcomes. They develop a meeting agenda, allocate time to meet the goals of the agenda, and lead in ways that encourage consensus building through positive verbal and nonverbal communication, encouraging the sharing of multiple perspectives, demonstrating active listening, and soliciting feedback.</a:t>
            </a:r>
          </a:p>
          <a:p>
            <a:r>
              <a:rPr lang="en-US"/>
              <a:t> </a:t>
            </a:r>
          </a:p>
          <a:p>
            <a:r>
              <a:rPr lang="en-US"/>
              <a:t>HLP 5 highlights how teachers interpret assessment information for stakeholders (e.g., other professionals, families, students) and involve them in the assessment, goal development, and implementation process. Special educators must understand each assessment’s purpose, help key stakeholders understand how culture and language influence interpretation of data generated, and use data to collaboratively develop and implement individualized education and transition plans that include goals that are standards-based, appropriate accommodations and modifications, fair grading practices, and transition goals that are aligned with student needs. </a:t>
            </a:r>
          </a:p>
          <a:p>
            <a:endParaRPr lang="en-US"/>
          </a:p>
          <a:p>
            <a:endParaRPr lang="en-US"/>
          </a:p>
        </p:txBody>
      </p:sp>
      <p:sp>
        <p:nvSpPr>
          <p:cNvPr id="4" name="Date Placeholder 3">
            <a:extLst>
              <a:ext uri="{FF2B5EF4-FFF2-40B4-BE49-F238E27FC236}">
                <a16:creationId xmlns:a16="http://schemas.microsoft.com/office/drawing/2014/main" id="{E009FCE5-9842-4B85-C4EC-60E1E0A66C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84219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a:t>Explanation of Slide </a:t>
            </a:r>
          </a:p>
          <a:p>
            <a:r>
              <a:rPr lang="en-US" sz="1300"/>
              <a:t>Break into groups to discuss individual contexts. Identify one aspect of preparation for the IEP meeting that you can implement in your context. </a:t>
            </a:r>
            <a:endParaRPr lang="en-US" sz="1300" b="1"/>
          </a:p>
          <a:p>
            <a:r>
              <a:rPr lang="en-US" sz="1300" i="1"/>
              <a:t> </a:t>
            </a:r>
            <a:endParaRPr lang="en-US" sz="1300" b="1"/>
          </a:p>
          <a:p>
            <a:pPr defTabSz="966612">
              <a:defRPr/>
            </a:pPr>
            <a:r>
              <a:rPr lang="en-US" sz="1300" b="1" i="1"/>
              <a:t>Facilitation Notes</a:t>
            </a:r>
            <a:endParaRPr lang="en-US" sz="1300" i="1"/>
          </a:p>
          <a:p>
            <a:r>
              <a:rPr lang="en-US" sz="1300" i="1"/>
              <a:t>Estimated time: 8 minutes.</a:t>
            </a:r>
            <a:r>
              <a:rPr lang="en-US" b="0">
                <a:effectLst/>
              </a:rPr>
              <a:t> </a:t>
            </a:r>
            <a:endParaRPr lang="en-US" b="0"/>
          </a:p>
        </p:txBody>
      </p:sp>
      <p:sp>
        <p:nvSpPr>
          <p:cNvPr id="4" name="Slide Number Placeholder 3"/>
          <p:cNvSpPr>
            <a:spLocks noGrp="1"/>
          </p:cNvSpPr>
          <p:nvPr>
            <p:ph type="sldNum" sz="quarter" idx="5"/>
          </p:nvPr>
        </p:nvSpPr>
        <p:spPr/>
        <p:txBody>
          <a:bodyPr/>
          <a:lstStyle/>
          <a:p>
            <a:fld id="{74FFBDD0-4D92-488F-9E01-3EB942DC113B}" type="slidenum">
              <a:rPr lang="en-US" smtClean="0"/>
              <a:t>25</a:t>
            </a:fld>
            <a:endParaRPr lang="en-US"/>
          </a:p>
        </p:txBody>
      </p:sp>
      <p:sp>
        <p:nvSpPr>
          <p:cNvPr id="5" name="Date Placeholder 4">
            <a:extLst>
              <a:ext uri="{FF2B5EF4-FFF2-40B4-BE49-F238E27FC236}">
                <a16:creationId xmlns:a16="http://schemas.microsoft.com/office/drawing/2014/main" id="{DECD48E6-370B-9595-7C95-F3821A6316A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5346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Explanation of Slide</a:t>
            </a:r>
          </a:p>
          <a:p>
            <a:r>
              <a:rPr lang="en-US"/>
              <a:t>It is essential to be prepared for all meetings, especially IEP meetings. Creating an agenda helps you prepare for an upcoming session and enables the meeting's efficiency. To complete the activity: Think of a forthcoming IEP meeting you have for a student (can be real or hypothetical). Review the example checklist "IEP Meeting and Document Review" to ensure you plan for all the key components of an IEP meeting. After reviewing the checklist, determine if your district has a similar checklist for IEP meetings and paperwork. Then, access the Agenda Template or create your own agenda template to develop an agenda for your next IEP meeting.</a:t>
            </a:r>
          </a:p>
          <a:p>
            <a:endParaRPr lang="en-US"/>
          </a:p>
          <a:p>
            <a:r>
              <a:rPr lang="en-US" b="1" i="1"/>
              <a:t>Facilitation Notes</a:t>
            </a:r>
          </a:p>
          <a:p>
            <a:r>
              <a:rPr lang="en-US" i="1"/>
              <a:t>Estimated time for completion: 15 minutes. </a:t>
            </a:r>
          </a:p>
        </p:txBody>
      </p:sp>
      <p:sp>
        <p:nvSpPr>
          <p:cNvPr id="4" name="Date Placeholder 3">
            <a:extLst>
              <a:ext uri="{FF2B5EF4-FFF2-40B4-BE49-F238E27FC236}">
                <a16:creationId xmlns:a16="http://schemas.microsoft.com/office/drawing/2014/main" id="{65F2E8A9-74C9-BE3A-A939-02CBAE8A22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30905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We will be talking in detail about each of the following elements of facilitating effective IEP meetings. </a:t>
            </a:r>
            <a:endParaRPr lang="en-US" sz="1300" b="1"/>
          </a:p>
          <a:p>
            <a:r>
              <a:rPr lang="en-US" sz="1300"/>
              <a:t> </a:t>
            </a:r>
            <a:endParaRPr lang="en-US" sz="1300" b="1"/>
          </a:p>
          <a:p>
            <a:r>
              <a:rPr lang="en-US" sz="1300"/>
              <a:t>[</a:t>
            </a:r>
            <a:r>
              <a:rPr lang="en-US" sz="1300" i="1"/>
              <a:t>Read elements.</a:t>
            </a:r>
            <a:r>
              <a:rPr lang="en-US" sz="1300"/>
              <a:t>]</a:t>
            </a:r>
            <a:endParaRPr lang="en-US" sz="1300" b="1"/>
          </a:p>
        </p:txBody>
      </p:sp>
      <p:sp>
        <p:nvSpPr>
          <p:cNvPr id="4" name="Slide Number Placeholder 3"/>
          <p:cNvSpPr>
            <a:spLocks noGrp="1"/>
          </p:cNvSpPr>
          <p:nvPr>
            <p:ph type="sldNum" sz="quarter" idx="5"/>
          </p:nvPr>
        </p:nvSpPr>
        <p:spPr/>
        <p:txBody>
          <a:bodyPr/>
          <a:lstStyle/>
          <a:p>
            <a:fld id="{74FFBDD0-4D92-488F-9E01-3EB942DC113B}" type="slidenum">
              <a:rPr lang="en-US" smtClean="0"/>
              <a:t>27</a:t>
            </a:fld>
            <a:endParaRPr lang="en-US"/>
          </a:p>
        </p:txBody>
      </p:sp>
      <p:sp>
        <p:nvSpPr>
          <p:cNvPr id="5" name="Date Placeholder 4">
            <a:extLst>
              <a:ext uri="{FF2B5EF4-FFF2-40B4-BE49-F238E27FC236}">
                <a16:creationId xmlns:a16="http://schemas.microsoft.com/office/drawing/2014/main" id="{E2A63C7C-DA93-96B9-3A99-40DDAC1B40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8267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To establish a welcoming and positive tone, first start by greeting all participants. [</a:t>
            </a:r>
            <a:r>
              <a:rPr lang="en-US" sz="1300" i="1"/>
              <a:t>Read examples.</a:t>
            </a:r>
            <a:r>
              <a:rPr lang="en-US" sz="1300"/>
              <a:t>]</a:t>
            </a:r>
            <a:r>
              <a:rPr lang="en-US" b="0">
                <a:effectLst/>
              </a:rPr>
              <a:t> </a:t>
            </a:r>
          </a:p>
          <a:p>
            <a:endParaRPr lang="en-US" b="0">
              <a:effectLst/>
            </a:endParaRPr>
          </a:p>
          <a:p>
            <a:r>
              <a:rPr lang="en-US" b="0">
                <a:effectLst/>
              </a:rPr>
              <a:t>It may be helpful to have older students do the introductions as it improves self-advocacy and involvement in the process.</a:t>
            </a:r>
          </a:p>
          <a:p>
            <a:endParaRPr lang="en-US" b="0">
              <a:effectLst/>
            </a:endParaRPr>
          </a:p>
          <a:p>
            <a:r>
              <a:rPr lang="en-US" b="1" i="1">
                <a:effectLst/>
              </a:rPr>
              <a:t>Facilitation Notes</a:t>
            </a:r>
          </a:p>
          <a:p>
            <a:r>
              <a:rPr lang="en-US" b="0" i="1">
                <a:effectLst/>
              </a:rPr>
              <a:t>If time allows, have participants role play in pairs or small groups. Have them produce their own examples to practice greeting and introducing participants.</a:t>
            </a:r>
            <a:endParaRPr lang="en-US" b="1" i="1"/>
          </a:p>
        </p:txBody>
      </p:sp>
      <p:sp>
        <p:nvSpPr>
          <p:cNvPr id="4" name="Slide Number Placeholder 3"/>
          <p:cNvSpPr>
            <a:spLocks noGrp="1"/>
          </p:cNvSpPr>
          <p:nvPr>
            <p:ph type="sldNum" sz="quarter" idx="5"/>
          </p:nvPr>
        </p:nvSpPr>
        <p:spPr/>
        <p:txBody>
          <a:bodyPr/>
          <a:lstStyle/>
          <a:p>
            <a:fld id="{74FFBDD0-4D92-488F-9E01-3EB942DC113B}" type="slidenum">
              <a:rPr lang="en-US" smtClean="0"/>
              <a:t>28</a:t>
            </a:fld>
            <a:endParaRPr lang="en-US"/>
          </a:p>
        </p:txBody>
      </p:sp>
      <p:sp>
        <p:nvSpPr>
          <p:cNvPr id="5" name="Date Placeholder 4">
            <a:extLst>
              <a:ext uri="{FF2B5EF4-FFF2-40B4-BE49-F238E27FC236}">
                <a16:creationId xmlns:a16="http://schemas.microsoft.com/office/drawing/2014/main" id="{5558F5DF-E29C-7072-45D8-F3B8144867B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44696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Explanation of Slide</a:t>
            </a:r>
          </a:p>
          <a:p>
            <a:r>
              <a:rPr lang="en-US" sz="1300" dirty="0"/>
              <a:t>We also want to we ensure all members are introduced with their names and roles.</a:t>
            </a:r>
            <a:r>
              <a:rPr lang="en-US" dirty="0"/>
              <a:t> [</a:t>
            </a:r>
            <a:r>
              <a:rPr lang="en-US" sz="1300" i="1" dirty="0"/>
              <a:t>Read examples.</a:t>
            </a:r>
            <a:r>
              <a:rPr lang="en-US" sz="1300" dirty="0"/>
              <a:t>]</a:t>
            </a:r>
            <a:r>
              <a:rPr lang="en-US" b="0" dirty="0">
                <a:effectLst/>
              </a:rPr>
              <a:t> </a:t>
            </a:r>
          </a:p>
          <a:p>
            <a:endParaRPr lang="en-US" b="0" dirty="0">
              <a:effectLst/>
            </a:endParaRPr>
          </a:p>
          <a:p>
            <a:r>
              <a:rPr lang="en-US" b="0" dirty="0">
                <a:effectLst/>
              </a:rPr>
              <a:t>It may be helpful to have older students do the introductions as it improves self-advocacy and involvement in the process.</a:t>
            </a:r>
          </a:p>
          <a:p>
            <a:endParaRPr lang="en-US" b="0" dirty="0">
              <a:effectLst/>
            </a:endParaRPr>
          </a:p>
          <a:p>
            <a:r>
              <a:rPr lang="en-US" b="1" i="1" dirty="0">
                <a:effectLst/>
              </a:rPr>
              <a:t>Facilitation Notes</a:t>
            </a:r>
          </a:p>
          <a:p>
            <a:r>
              <a:rPr lang="en-US" b="0" i="1" dirty="0">
                <a:effectLst/>
              </a:rPr>
              <a:t>If time allows, have participants role play in pairs or small groups. Have them produce their own examples to practice greeting and introducing participants.</a:t>
            </a:r>
            <a:endParaRPr lang="en-US" b="1" i="1" dirty="0"/>
          </a:p>
        </p:txBody>
      </p:sp>
      <p:sp>
        <p:nvSpPr>
          <p:cNvPr id="4" name="Slide Number Placeholder 3"/>
          <p:cNvSpPr>
            <a:spLocks noGrp="1"/>
          </p:cNvSpPr>
          <p:nvPr>
            <p:ph type="sldNum" sz="quarter" idx="5"/>
          </p:nvPr>
        </p:nvSpPr>
        <p:spPr/>
        <p:txBody>
          <a:bodyPr/>
          <a:lstStyle/>
          <a:p>
            <a:fld id="{74FFBDD0-4D92-488F-9E01-3EB942DC113B}" type="slidenum">
              <a:rPr lang="en-US" smtClean="0"/>
              <a:t>29</a:t>
            </a:fld>
            <a:endParaRPr lang="en-US"/>
          </a:p>
        </p:txBody>
      </p:sp>
      <p:sp>
        <p:nvSpPr>
          <p:cNvPr id="5" name="Date Placeholder 4">
            <a:extLst>
              <a:ext uri="{FF2B5EF4-FFF2-40B4-BE49-F238E27FC236}">
                <a16:creationId xmlns:a16="http://schemas.microsoft.com/office/drawing/2014/main" id="{5F919FC4-1B8F-1E43-F13D-65B4B6F42D8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7080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b="1"/>
              <a:t>Explanation of Slide</a:t>
            </a:r>
            <a:endParaRPr lang="en-US" b="0"/>
          </a:p>
          <a:p>
            <a:pPr defTabSz="966612" eaLnBrk="0" fontAlgn="base" hangingPunct="0">
              <a:spcBef>
                <a:spcPct val="30000"/>
              </a:spcBef>
              <a:spcAft>
                <a:spcPct val="0"/>
              </a:spcAft>
              <a:defRPr/>
            </a:pPr>
            <a:r>
              <a:rPr lang="en-US" sz="1900">
                <a:latin typeface="Roboto" panose="02000000000000000000" pitchFamily="2" charset="0"/>
                <a:ea typeface="MS Mincho" panose="02020609040205080304" pitchFamily="49" charset="-128"/>
                <a:cs typeface="Times New Roman" panose="02020603050405020304" pitchFamily="18" charset="0"/>
              </a:rPr>
              <a:t>Here is the agenda for today.</a:t>
            </a:r>
          </a:p>
          <a:p>
            <a:pPr defTabSz="966612" eaLnBrk="0" fontAlgn="base" hangingPunct="0">
              <a:spcBef>
                <a:spcPct val="30000"/>
              </a:spcBef>
              <a:spcAft>
                <a:spcPct val="0"/>
              </a:spcAft>
              <a:defRPr/>
            </a:pPr>
            <a:endParaRPr lang="en-US">
              <a:effectLst/>
            </a:endParaRPr>
          </a:p>
          <a:p>
            <a:pPr defTabSz="966612" eaLnBrk="0" fontAlgn="base" hangingPunct="0">
              <a:spcBef>
                <a:spcPct val="30000"/>
              </a:spcBef>
              <a:spcAft>
                <a:spcPct val="0"/>
              </a:spcAft>
              <a:defRPr/>
            </a:pPr>
            <a:r>
              <a:rPr lang="en-US" b="1" i="1">
                <a:effectLst/>
              </a:rPr>
              <a:t>Facilitation Notes</a:t>
            </a:r>
          </a:p>
          <a:p>
            <a:pPr defTabSz="966612" eaLnBrk="0" fontAlgn="base" hangingPunct="0">
              <a:spcBef>
                <a:spcPct val="30000"/>
              </a:spcBef>
              <a:spcAft>
                <a:spcPct val="0"/>
              </a:spcAft>
              <a:defRPr/>
            </a:pPr>
            <a:r>
              <a:rPr lang="en-US" i="1">
                <a:effectLst/>
              </a:rPr>
              <a:t>Read the slide aloud</a:t>
            </a:r>
            <a:r>
              <a:rPr lang="en-US">
                <a:effectLst/>
              </a:rPr>
              <a:t>.</a:t>
            </a:r>
            <a:endParaRPr lang="en-US"/>
          </a:p>
        </p:txBody>
      </p:sp>
      <p:sp>
        <p:nvSpPr>
          <p:cNvPr id="4" name="Date Placeholder 3">
            <a:extLst>
              <a:ext uri="{FF2B5EF4-FFF2-40B4-BE49-F238E27FC236}">
                <a16:creationId xmlns:a16="http://schemas.microsoft.com/office/drawing/2014/main" id="{125768F4-2E84-CC36-79B7-ABA2B04458C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48702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endParaRPr lang="en-US" sz="1300"/>
          </a:p>
          <a:p>
            <a:r>
              <a:rPr lang="en-US" sz="1300"/>
              <a:t>To promote discussion, equal voice, and contributions during the meeting, encourage each participant to contribute. Asking guiding questions to families often solicits feedback as opposed to simply asking if they have any questions. [</a:t>
            </a:r>
            <a:r>
              <a:rPr lang="en-US" sz="1300" i="1"/>
              <a:t>Read examples.</a:t>
            </a:r>
            <a:r>
              <a:rPr lang="en-US" sz="1300"/>
              <a:t>]</a:t>
            </a:r>
            <a:r>
              <a:rPr lang="en-US">
                <a:effectLst/>
              </a:rPr>
              <a:t> </a:t>
            </a:r>
            <a:endParaRPr lang="en-US"/>
          </a:p>
        </p:txBody>
      </p:sp>
      <p:sp>
        <p:nvSpPr>
          <p:cNvPr id="4" name="Slide Number Placeholder 3"/>
          <p:cNvSpPr>
            <a:spLocks noGrp="1"/>
          </p:cNvSpPr>
          <p:nvPr>
            <p:ph type="sldNum" sz="quarter" idx="5"/>
          </p:nvPr>
        </p:nvSpPr>
        <p:spPr/>
        <p:txBody>
          <a:bodyPr/>
          <a:lstStyle/>
          <a:p>
            <a:pPr defTabSz="483306">
              <a:defRPr/>
            </a:pPr>
            <a:fld id="{74FFBDD0-4D92-488F-9E01-3EB942DC113B}" type="slidenum">
              <a:rPr lang="en-US">
                <a:solidFill>
                  <a:prstClr val="black"/>
                </a:solidFill>
                <a:latin typeface="Calibri" panose="020F0502020204030204"/>
              </a:rPr>
              <a:pPr defTabSz="483306">
                <a:defRPr/>
              </a:pPr>
              <a:t>30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DABAEA49-E407-9BD3-D6A1-482AA124EDE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43004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Explanation of Slide</a:t>
            </a:r>
          </a:p>
          <a:p>
            <a:r>
              <a:rPr lang="en-US" sz="1300" dirty="0"/>
              <a:t>It is a good strategy when making decisions to get verbal agreement from different team members to build consensus and ensure participation from all members. </a:t>
            </a:r>
          </a:p>
          <a:p>
            <a:endParaRPr lang="en-US" sz="1300" b="1" dirty="0"/>
          </a:p>
          <a:p>
            <a:r>
              <a:rPr lang="en-US" sz="1300" dirty="0"/>
              <a:t>Sometimes meetings go in different directions. For example, the general education teacher may start telling a story about a situation with another student. “Did you know that I have another student who is also having a hard time in biology, and he …”</a:t>
            </a:r>
            <a:endParaRPr lang="en-US" sz="1300" b="1" dirty="0"/>
          </a:p>
          <a:p>
            <a:r>
              <a:rPr lang="en-US" sz="1300" dirty="0"/>
              <a:t> </a:t>
            </a:r>
            <a:endParaRPr lang="en-US" sz="1300" b="1" dirty="0"/>
          </a:p>
          <a:p>
            <a:r>
              <a:rPr lang="en-US" sz="1300" dirty="0"/>
              <a:t>In these circumstances, you must bring the meeting back to the goal as quickly as possible. For example, you could say, “Mr. </a:t>
            </a:r>
            <a:r>
              <a:rPr lang="en-US" sz="1300" dirty="0" err="1"/>
              <a:t>Lemstrom</a:t>
            </a:r>
            <a:r>
              <a:rPr lang="en-US" sz="1300" dirty="0"/>
              <a:t>, you certainly have a record of assisting students, bringing us back to our goal today about Student K …”</a:t>
            </a:r>
            <a:endParaRPr lang="en-US" sz="1300" b="1" dirty="0"/>
          </a:p>
          <a:p>
            <a:r>
              <a:rPr lang="en-US" sz="1300" dirty="0"/>
              <a:t> </a:t>
            </a:r>
            <a:endParaRPr lang="en-US" sz="1300" b="1" dirty="0"/>
          </a:p>
          <a:p>
            <a:pPr defTabSz="966612">
              <a:defRPr/>
            </a:pPr>
            <a:r>
              <a:rPr lang="en-US" sz="1300" dirty="0"/>
              <a:t>Another strategy is to r</a:t>
            </a:r>
            <a:r>
              <a:rPr lang="en-US" dirty="0"/>
              <a:t>eserve questions unrelated to the IEP for after the meeting</a:t>
            </a:r>
            <a:r>
              <a:rPr lang="en-US" sz="1300" dirty="0"/>
              <a:t>. This acknowledges a person’s contributions but keeps the item for later. </a:t>
            </a:r>
          </a:p>
          <a:p>
            <a:pPr defTabSz="966612">
              <a:defRPr/>
            </a:pPr>
            <a:endParaRPr lang="en-US" sz="1300" b="1" dirty="0"/>
          </a:p>
          <a:p>
            <a:r>
              <a:rPr lang="en-US" sz="1300" dirty="0"/>
              <a:t>For example, Mrs. Jones might start telling a story about Student K and his disagreement with the PE teacher, but the meeting is focused on biology and his use of accommodations to access the general education curriculum. You could say, “Mrs. Jones, can we come back to this information to discuss after our meeting? It is an important need for Student K, so I don’t want to lose this information, but I also want to make sure we reach our meeting goal today talking about biology and accommodations.” </a:t>
            </a:r>
            <a:endParaRPr lang="en-US" sz="1300" b="1" dirty="0"/>
          </a:p>
          <a:p>
            <a:r>
              <a:rPr lang="en-US" sz="1300" dirty="0"/>
              <a:t> </a:t>
            </a:r>
            <a:endParaRPr lang="en-US" sz="1300" b="1" dirty="0"/>
          </a:p>
          <a:p>
            <a:r>
              <a:rPr lang="en-US" sz="1300" dirty="0"/>
              <a:t>We have all been in a meeting like this. Take a minute to talk to a partner about a meeting that was derailed. What happened? Did the meeting get back on track? If so, how? </a:t>
            </a:r>
            <a:endParaRPr lang="en-US" sz="1300" b="1" dirty="0"/>
          </a:p>
          <a:p>
            <a:r>
              <a:rPr lang="en-US" sz="1300" dirty="0"/>
              <a:t> </a:t>
            </a:r>
            <a:endParaRPr lang="en-US" sz="1300" b="1" dirty="0"/>
          </a:p>
          <a:p>
            <a:r>
              <a:rPr lang="en-US" sz="1300" b="1" i="1" dirty="0"/>
              <a:t>Facilitation Notes</a:t>
            </a:r>
            <a:endParaRPr lang="en-US" sz="1300" b="1" dirty="0"/>
          </a:p>
          <a:p>
            <a:r>
              <a:rPr lang="en-US" sz="1300" i="1" dirty="0"/>
              <a:t>Give 5 minutes for pairs to discuss. Call on two or three people to give their positive example of how a meeting was brought back on track. </a:t>
            </a:r>
            <a:endParaRPr lang="en-US" b="0" dirty="0"/>
          </a:p>
        </p:txBody>
      </p:sp>
      <p:sp>
        <p:nvSpPr>
          <p:cNvPr id="4" name="Slide Number Placeholder 3"/>
          <p:cNvSpPr>
            <a:spLocks noGrp="1"/>
          </p:cNvSpPr>
          <p:nvPr>
            <p:ph type="sldNum" sz="quarter" idx="5"/>
          </p:nvPr>
        </p:nvSpPr>
        <p:spPr/>
        <p:txBody>
          <a:bodyPr/>
          <a:lstStyle/>
          <a:p>
            <a:fld id="{74FFBDD0-4D92-488F-9E01-3EB942DC113B}" type="slidenum">
              <a:rPr lang="en-US" smtClean="0"/>
              <a:t>31</a:t>
            </a:fld>
            <a:endParaRPr lang="en-US"/>
          </a:p>
        </p:txBody>
      </p:sp>
      <p:sp>
        <p:nvSpPr>
          <p:cNvPr id="5" name="Date Placeholder 4">
            <a:extLst>
              <a:ext uri="{FF2B5EF4-FFF2-40B4-BE49-F238E27FC236}">
                <a16:creationId xmlns:a16="http://schemas.microsoft.com/office/drawing/2014/main" id="{33BD21D6-9DB9-58A2-99C6-0A451691F50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36024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To ensure that all team members understand student data, reinforce and double check understanding of data. [</a:t>
            </a:r>
            <a:r>
              <a:rPr lang="en-US" sz="1300" i="1"/>
              <a:t>Read example.</a:t>
            </a:r>
            <a:r>
              <a:rPr lang="en-US" sz="1300"/>
              <a:t>]</a:t>
            </a:r>
            <a:r>
              <a:rPr lang="en-US" b="0">
                <a:effectLst/>
              </a:rPr>
              <a:t> </a:t>
            </a:r>
            <a:endParaRPr lang="en-US" b="0"/>
          </a:p>
        </p:txBody>
      </p:sp>
      <p:sp>
        <p:nvSpPr>
          <p:cNvPr id="4" name="Slide Number Placeholder 3"/>
          <p:cNvSpPr>
            <a:spLocks noGrp="1"/>
          </p:cNvSpPr>
          <p:nvPr>
            <p:ph type="sldNum" sz="quarter" idx="5"/>
          </p:nvPr>
        </p:nvSpPr>
        <p:spPr/>
        <p:txBody>
          <a:bodyPr/>
          <a:lstStyle/>
          <a:p>
            <a:fld id="{74FFBDD0-4D92-488F-9E01-3EB942DC113B}" type="slidenum">
              <a:rPr lang="en-US" smtClean="0"/>
              <a:t>32</a:t>
            </a:fld>
            <a:endParaRPr lang="en-US"/>
          </a:p>
        </p:txBody>
      </p:sp>
      <p:sp>
        <p:nvSpPr>
          <p:cNvPr id="5" name="Date Placeholder 4">
            <a:extLst>
              <a:ext uri="{FF2B5EF4-FFF2-40B4-BE49-F238E27FC236}">
                <a16:creationId xmlns:a16="http://schemas.microsoft.com/office/drawing/2014/main" id="{9F97E8A0-6439-73AD-B291-E67AF6E5AB6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42068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900" b="1">
                <a:latin typeface="Roboto" panose="02000000000000000000" pitchFamily="2" charset="0"/>
                <a:ea typeface="Roboto" panose="02000000000000000000" pitchFamily="2" charset="0"/>
                <a:cs typeface="Times New Roman" panose="02020603050405020304" pitchFamily="18" charset="0"/>
              </a:rPr>
              <a:t>Explanation of Slide</a:t>
            </a:r>
            <a:endParaRPr lang="en-US" sz="1900" b="1">
              <a:latin typeface="PT Serif Caption" panose="02060603050505020204" pitchFamily="18" charset="0"/>
              <a:ea typeface="Roboto" panose="02000000000000000000" pitchFamily="2" charset="0"/>
              <a:cs typeface="Times New Roman" panose="02020603050405020304" pitchFamily="18" charset="0"/>
            </a:endParaRPr>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b="0"/>
          </a:p>
        </p:txBody>
      </p:sp>
      <p:sp>
        <p:nvSpPr>
          <p:cNvPr id="4" name="Slide Number Placeholder 3"/>
          <p:cNvSpPr>
            <a:spLocks noGrp="1"/>
          </p:cNvSpPr>
          <p:nvPr>
            <p:ph type="sldNum" sz="quarter" idx="5"/>
          </p:nvPr>
        </p:nvSpPr>
        <p:spPr/>
        <p:txBody>
          <a:bodyPr/>
          <a:lstStyle/>
          <a:p>
            <a:fld id="{74FFBDD0-4D92-488F-9E01-3EB942DC113B}" type="slidenum">
              <a:rPr lang="en-US" smtClean="0"/>
              <a:t>33</a:t>
            </a:fld>
            <a:endParaRPr lang="en-US"/>
          </a:p>
        </p:txBody>
      </p:sp>
      <p:sp>
        <p:nvSpPr>
          <p:cNvPr id="5" name="Date Placeholder 4">
            <a:extLst>
              <a:ext uri="{FF2B5EF4-FFF2-40B4-BE49-F238E27FC236}">
                <a16:creationId xmlns:a16="http://schemas.microsoft.com/office/drawing/2014/main" id="{8CB42E9F-B429-3C3E-1272-06EA12052BA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57612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34"/>
              </a:spcBef>
              <a:spcAft>
                <a:spcPts val="317"/>
              </a:spcAft>
            </a:pPr>
            <a:r>
              <a:rPr lang="en-US" sz="1900" b="1">
                <a:latin typeface="Roboto" panose="02000000000000000000" pitchFamily="2" charset="0"/>
                <a:ea typeface="Roboto" panose="02000000000000000000" pitchFamily="2" charset="0"/>
                <a:cs typeface="Times New Roman" panose="02020603050405020304" pitchFamily="18" charset="0"/>
              </a:rPr>
              <a:t>Explanation of Slide</a:t>
            </a:r>
            <a:endParaRPr lang="en-US" sz="1900" b="1">
              <a:latin typeface="PT Serif Caption" panose="02060603050505020204" pitchFamily="18" charset="0"/>
              <a:ea typeface="Roboto" panose="02000000000000000000" pitchFamily="2" charset="0"/>
              <a:cs typeface="Times New Roman" panose="02020603050405020304" pitchFamily="18" charset="0"/>
            </a:endParaRPr>
          </a:p>
          <a:p>
            <a:pPr>
              <a:lnSpc>
                <a:spcPct val="125000"/>
              </a:lnSpc>
              <a:spcAft>
                <a:spcPts val="1269"/>
              </a:spcAft>
            </a:pPr>
            <a:r>
              <a:rPr lang="en-US" sz="1900">
                <a:latin typeface="Roboto" panose="02000000000000000000" pitchFamily="2" charset="0"/>
                <a:ea typeface="Times New Roman" panose="02020603050405020304" pitchFamily="18" charset="0"/>
                <a:cs typeface="Times New Roman" panose="02020603050405020304" pitchFamily="18" charset="0"/>
              </a:rPr>
              <a:t>Here is a resource you can use to help facilitate your IEP meetings. </a:t>
            </a:r>
          </a:p>
          <a:p>
            <a:endParaRPr lang="en-US" sz="1300" b="1" i="1"/>
          </a:p>
          <a:p>
            <a:r>
              <a:rPr lang="en-US" sz="1300" b="1" i="1"/>
              <a:t>Facilitation Notes</a:t>
            </a:r>
          </a:p>
          <a:p>
            <a:r>
              <a:rPr lang="en-US" sz="1300" i="1"/>
              <a:t>This resource was developed in response to requests from state and local educational agencies and families about how to hold and participate in virtual IEP meetings</a:t>
            </a:r>
            <a:r>
              <a:rPr lang="en-US" sz="1300"/>
              <a:t> </a:t>
            </a:r>
            <a:r>
              <a:rPr lang="en-US" sz="1300" i="1"/>
              <a:t>. </a:t>
            </a:r>
            <a:endParaRPr lang="en-US" sz="1300" b="1"/>
          </a:p>
          <a:p>
            <a:r>
              <a:rPr lang="en-US" sz="1300" b="1"/>
              <a:t> </a:t>
            </a:r>
          </a:p>
          <a:p>
            <a:r>
              <a:rPr lang="en-US" sz="1300" i="1"/>
              <a:t>Source</a:t>
            </a:r>
            <a:r>
              <a:rPr lang="en-US" sz="1300"/>
              <a:t>: Center for Parent Information &amp; Resources (2020, April).</a:t>
            </a:r>
            <a:r>
              <a:rPr lang="en-US" b="0">
                <a:effectLst/>
              </a:rPr>
              <a:t> </a:t>
            </a:r>
            <a:r>
              <a:rPr lang="en-US" sz="1300"/>
              <a:t> </a:t>
            </a:r>
          </a:p>
        </p:txBody>
      </p:sp>
      <p:sp>
        <p:nvSpPr>
          <p:cNvPr id="4" name="Slide Number Placeholder 3"/>
          <p:cNvSpPr>
            <a:spLocks noGrp="1"/>
          </p:cNvSpPr>
          <p:nvPr>
            <p:ph type="sldNum" sz="quarter" idx="5"/>
          </p:nvPr>
        </p:nvSpPr>
        <p:spPr/>
        <p:txBody>
          <a:bodyPr/>
          <a:lstStyle/>
          <a:p>
            <a:fld id="{74FFBDD0-4D92-488F-9E01-3EB942DC113B}" type="slidenum">
              <a:rPr lang="en-US" smtClean="0"/>
              <a:t>34</a:t>
            </a:fld>
            <a:endParaRPr lang="en-US"/>
          </a:p>
        </p:txBody>
      </p:sp>
      <p:sp>
        <p:nvSpPr>
          <p:cNvPr id="5" name="Date Placeholder 4">
            <a:extLst>
              <a:ext uri="{FF2B5EF4-FFF2-40B4-BE49-F238E27FC236}">
                <a16:creationId xmlns:a16="http://schemas.microsoft.com/office/drawing/2014/main" id="{DD2905B7-AFE1-FDA6-3B77-FC4562109F5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91204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Before you end the meeting, discuss any follow-up activities that need to occur after the meeting’s conclusion. Create a “to do” of any follow-up activities and who is responsible. [</a:t>
            </a:r>
            <a:r>
              <a:rPr lang="en-US" sz="1300" i="1"/>
              <a:t>Read examples.</a:t>
            </a:r>
            <a:r>
              <a:rPr lang="en-US" sz="1300"/>
              <a:t>]</a:t>
            </a:r>
            <a:r>
              <a:rPr lang="en-US" b="0">
                <a:effectLst/>
              </a:rPr>
              <a:t> </a:t>
            </a:r>
            <a:endParaRPr lang="en-US" b="0"/>
          </a:p>
        </p:txBody>
      </p:sp>
      <p:sp>
        <p:nvSpPr>
          <p:cNvPr id="4" name="Slide Number Placeholder 3"/>
          <p:cNvSpPr>
            <a:spLocks noGrp="1"/>
          </p:cNvSpPr>
          <p:nvPr>
            <p:ph type="sldNum" sz="quarter" idx="5"/>
          </p:nvPr>
        </p:nvSpPr>
        <p:spPr/>
        <p:txBody>
          <a:bodyPr/>
          <a:lstStyle/>
          <a:p>
            <a:fld id="{74FFBDD0-4D92-488F-9E01-3EB942DC113B}" type="slidenum">
              <a:rPr lang="en-US" smtClean="0"/>
              <a:t>35</a:t>
            </a:fld>
            <a:endParaRPr lang="en-US"/>
          </a:p>
        </p:txBody>
      </p:sp>
      <p:sp>
        <p:nvSpPr>
          <p:cNvPr id="5" name="Date Placeholder 4">
            <a:extLst>
              <a:ext uri="{FF2B5EF4-FFF2-40B4-BE49-F238E27FC236}">
                <a16:creationId xmlns:a16="http://schemas.microsoft.com/office/drawing/2014/main" id="{5B06B345-4C00-46AD-DAAC-6DC2151E1B7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507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a:t>Explanation of Slide</a:t>
            </a:r>
          </a:p>
          <a:p>
            <a:r>
              <a:rPr lang="en-US"/>
              <a:t>Let’s take some time to reflect on your current practices. Please take a minute to answer each question </a:t>
            </a:r>
            <a:r>
              <a:rPr lang="en-US" dirty="0"/>
              <a:t>independently and complete the IEP Facilitation Reflection handout</a:t>
            </a:r>
            <a:r>
              <a:rPr lang="en-US"/>
              <a:t>.</a:t>
            </a:r>
            <a:endParaRPr lang="en-US" dirty="0">
              <a:cs typeface="Calibri"/>
            </a:endParaRPr>
          </a:p>
        </p:txBody>
      </p:sp>
      <p:sp>
        <p:nvSpPr>
          <p:cNvPr id="4" name="Date Placeholder 3">
            <a:extLst>
              <a:ext uri="{FF2B5EF4-FFF2-40B4-BE49-F238E27FC236}">
                <a16:creationId xmlns:a16="http://schemas.microsoft.com/office/drawing/2014/main" id="{CA0B6225-0E32-6B8E-C98D-50DE7FB5991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23907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Explanation of Slide</a:t>
            </a:r>
          </a:p>
          <a:p>
            <a:r>
              <a:rPr lang="en-US"/>
              <a:t>Take out the “What Do You Notice” handout. We are going to watch some clips together. While you watch, record your observations. After each clip, we will discuss what you saw.</a:t>
            </a:r>
          </a:p>
          <a:p>
            <a:endParaRPr lang="en-US"/>
          </a:p>
          <a:p>
            <a:r>
              <a:rPr lang="en-US" b="1" i="1"/>
              <a:t>Facilitation Notes</a:t>
            </a:r>
          </a:p>
          <a:p>
            <a:r>
              <a:rPr lang="en-US" i="1"/>
              <a:t>After you watch each section, pause the video, and give participants a few minutes to write down their notes. Then, ask participants to share what they recorded. Finally, watch the “debrief” for that portion of the video. Continue this process with each section.</a:t>
            </a:r>
          </a:p>
          <a:p>
            <a:endParaRPr lang="en-US" i="1"/>
          </a:p>
          <a:p>
            <a:r>
              <a:rPr lang="en-US" i="1"/>
              <a:t>The handout contains a Video Guide with suggested responses.</a:t>
            </a:r>
          </a:p>
          <a:p>
            <a:endParaRPr lang="en-US"/>
          </a:p>
          <a:p>
            <a:r>
              <a:rPr lang="en-US" sz="1300" b="1"/>
              <a:t>Watch these clips: </a:t>
            </a:r>
            <a:r>
              <a:rPr lang="en-US" sz="1300" b="1" u="sng">
                <a:hlinkClick r:id="rId3"/>
              </a:rPr>
              <a:t>https://esc13.net/resources/a-facilitated-iep-meeting</a:t>
            </a:r>
            <a:r>
              <a:rPr lang="en-US" sz="1300" b="1"/>
              <a:t> </a:t>
            </a:r>
            <a:endParaRPr lang="en-US" sz="1300"/>
          </a:p>
          <a:p>
            <a:endParaRPr lang="en-US" sz="1300" b="1"/>
          </a:p>
          <a:p>
            <a:pPr marL="181240" indent="-181240">
              <a:buFont typeface="Arial" panose="020B0604020202020204" pitchFamily="34" charset="0"/>
              <a:buChar char="•"/>
            </a:pPr>
            <a:r>
              <a:rPr lang="en-US" sz="1300"/>
              <a:t>0:00–6:55</a:t>
            </a:r>
          </a:p>
          <a:p>
            <a:pPr marL="664546" lvl="1" indent="-181240">
              <a:buFont typeface="Arial" panose="020B0604020202020204" pitchFamily="34" charset="0"/>
              <a:buChar char="•"/>
            </a:pPr>
            <a:r>
              <a:rPr lang="en-US" sz="1300"/>
              <a:t>Debrief: 6:56–7:45</a:t>
            </a:r>
          </a:p>
          <a:p>
            <a:pPr marL="181240" indent="-181240">
              <a:buFont typeface="Arial" panose="020B0604020202020204" pitchFamily="34" charset="0"/>
              <a:buChar char="•"/>
            </a:pPr>
            <a:r>
              <a:rPr lang="en-US" sz="1300"/>
              <a:t>7:46–8:26</a:t>
            </a:r>
          </a:p>
          <a:p>
            <a:pPr marL="664546" lvl="1" indent="-181240">
              <a:buFont typeface="Arial" panose="020B0604020202020204" pitchFamily="34" charset="0"/>
              <a:buChar char="•"/>
            </a:pPr>
            <a:r>
              <a:rPr lang="en-US" sz="1300"/>
              <a:t>Debrief: 8:27–8:59</a:t>
            </a:r>
          </a:p>
          <a:p>
            <a:pPr marL="181240" indent="-181240">
              <a:buFont typeface="Arial" panose="020B0604020202020204" pitchFamily="34" charset="0"/>
              <a:buChar char="•"/>
            </a:pPr>
            <a:r>
              <a:rPr lang="en-US" sz="1300"/>
              <a:t>9:00–12:48</a:t>
            </a:r>
          </a:p>
          <a:p>
            <a:pPr marL="664546" lvl="1" indent="-181240">
              <a:buFont typeface="Arial" panose="020B0604020202020204" pitchFamily="34" charset="0"/>
              <a:buChar char="•"/>
            </a:pPr>
            <a:r>
              <a:rPr lang="en-US" sz="1300"/>
              <a:t>Debrief: 12:49–14:16</a:t>
            </a:r>
          </a:p>
          <a:p>
            <a:pPr marL="181240" indent="-181240">
              <a:buFont typeface="Arial" panose="020B0604020202020204" pitchFamily="34" charset="0"/>
              <a:buChar char="•"/>
            </a:pPr>
            <a:r>
              <a:rPr lang="en-US" sz="1300"/>
              <a:t>14:17–17:04</a:t>
            </a:r>
          </a:p>
          <a:p>
            <a:pPr marL="664546" lvl="1" indent="-181240">
              <a:buFont typeface="Arial" panose="020B0604020202020204" pitchFamily="34" charset="0"/>
              <a:buChar char="•"/>
            </a:pPr>
            <a:r>
              <a:rPr lang="en-US" sz="1300"/>
              <a:t>Debrief: 17:05–18:25</a:t>
            </a:r>
          </a:p>
          <a:p>
            <a:pPr marL="181240" indent="-181240">
              <a:buFont typeface="Arial" panose="020B0604020202020204" pitchFamily="34" charset="0"/>
              <a:buChar char="•"/>
            </a:pPr>
            <a:r>
              <a:rPr lang="en-US" sz="1300"/>
              <a:t>18:26–23:00</a:t>
            </a:r>
          </a:p>
          <a:p>
            <a:pPr marL="664546" lvl="1" indent="-181240">
              <a:buFont typeface="Arial" panose="020B0604020202020204" pitchFamily="34" charset="0"/>
              <a:buChar char="•"/>
            </a:pPr>
            <a:r>
              <a:rPr lang="en-US" sz="1300"/>
              <a:t>Debrief: 23:01–24:03</a:t>
            </a:r>
          </a:p>
          <a:p>
            <a:pPr marL="181240" indent="-181240" defTabSz="966612">
              <a:buFont typeface="Arial" panose="020B0604020202020204" pitchFamily="34" charset="0"/>
              <a:buChar char="•"/>
              <a:defRPr/>
            </a:pPr>
            <a:r>
              <a:rPr lang="en-US" b="1"/>
              <a:t> </a:t>
            </a:r>
            <a:r>
              <a:rPr lang="en-US" sz="1300"/>
              <a:t>24:04–26:45</a:t>
            </a:r>
          </a:p>
          <a:p>
            <a:pPr marL="664546" lvl="1" indent="-181240" defTabSz="966612">
              <a:buFont typeface="Arial" panose="020B0604020202020204" pitchFamily="34" charset="0"/>
              <a:buChar char="•"/>
              <a:defRPr/>
            </a:pPr>
            <a:r>
              <a:rPr lang="en-US" sz="1300"/>
              <a:t>Debrief: 26:47–27:57</a:t>
            </a:r>
          </a:p>
          <a:p>
            <a:pPr marL="181240" indent="-181240" defTabSz="966612">
              <a:buFont typeface="Arial" panose="020B0604020202020204" pitchFamily="34" charset="0"/>
              <a:buChar char="•"/>
              <a:defRPr/>
            </a:pPr>
            <a:r>
              <a:rPr lang="en-US" sz="1300"/>
              <a:t>27:58–30:43</a:t>
            </a:r>
          </a:p>
          <a:p>
            <a:pPr marL="664546" lvl="1" indent="-181240" defTabSz="966612">
              <a:buFont typeface="Arial" panose="020B0604020202020204" pitchFamily="34" charset="0"/>
              <a:buChar char="•"/>
              <a:defRPr/>
            </a:pPr>
            <a:r>
              <a:rPr lang="en-US" sz="1300"/>
              <a:t>Debrief: 30:44–31:40</a:t>
            </a:r>
          </a:p>
          <a:p>
            <a:pPr marL="181240" indent="-181240" defTabSz="966612">
              <a:buFont typeface="Arial" panose="020B0604020202020204" pitchFamily="34" charset="0"/>
              <a:buChar char="•"/>
              <a:defRPr/>
            </a:pPr>
            <a:r>
              <a:rPr lang="en-US" sz="1300"/>
              <a:t>31:42–33:15</a:t>
            </a:r>
          </a:p>
          <a:p>
            <a:pPr marL="664546" lvl="1" indent="-181240" defTabSz="966612">
              <a:buFont typeface="Arial" panose="020B0604020202020204" pitchFamily="34" charset="0"/>
              <a:buChar char="•"/>
              <a:defRPr/>
            </a:pPr>
            <a:r>
              <a:rPr lang="en-US" sz="1300"/>
              <a:t>Debrief: 33:16–34:42</a:t>
            </a:r>
          </a:p>
        </p:txBody>
      </p:sp>
      <p:sp>
        <p:nvSpPr>
          <p:cNvPr id="4" name="Slide Number Placeholder 3"/>
          <p:cNvSpPr>
            <a:spLocks noGrp="1"/>
          </p:cNvSpPr>
          <p:nvPr>
            <p:ph type="sldNum" sz="quarter" idx="5"/>
          </p:nvPr>
        </p:nvSpPr>
        <p:spPr/>
        <p:txBody>
          <a:bodyPr/>
          <a:lstStyle/>
          <a:p>
            <a:fld id="{74FFBDD0-4D92-488F-9E01-3EB942DC113B}" type="slidenum">
              <a:rPr lang="en-US" smtClean="0"/>
              <a:t>37</a:t>
            </a:fld>
            <a:endParaRPr lang="en-US"/>
          </a:p>
        </p:txBody>
      </p:sp>
      <p:sp>
        <p:nvSpPr>
          <p:cNvPr id="5" name="Date Placeholder 4">
            <a:extLst>
              <a:ext uri="{FF2B5EF4-FFF2-40B4-BE49-F238E27FC236}">
                <a16:creationId xmlns:a16="http://schemas.microsoft.com/office/drawing/2014/main" id="{AD948EDE-885F-1034-86E0-0C64572EB5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12303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34"/>
              </a:spcBef>
              <a:spcAft>
                <a:spcPts val="317"/>
              </a:spcAft>
            </a:pPr>
            <a:r>
              <a:rPr lang="en-US" sz="1900" b="1">
                <a:latin typeface="Roboto" panose="02000000000000000000" pitchFamily="2" charset="0"/>
                <a:ea typeface="Roboto" panose="02000000000000000000" pitchFamily="2" charset="0"/>
                <a:cs typeface="Times New Roman" panose="02020603050405020304" pitchFamily="18" charset="0"/>
              </a:rPr>
              <a:t>Explanation of Slide</a:t>
            </a:r>
            <a:endParaRPr lang="en-US" sz="1900" b="1">
              <a:latin typeface="PT Serif Caption" panose="02060603050505020204" pitchFamily="18" charset="0"/>
              <a:ea typeface="Roboto" panose="02000000000000000000" pitchFamily="2" charset="0"/>
              <a:cs typeface="Times New Roman" panose="02020603050405020304" pitchFamily="18" charset="0"/>
            </a:endParaRPr>
          </a:p>
          <a:p>
            <a:r>
              <a:rPr lang="en-US" sz="1900">
                <a:latin typeface="Roboto" panose="02000000000000000000" pitchFamily="2" charset="0"/>
                <a:ea typeface="Times New Roman" panose="02020603050405020304" pitchFamily="18" charset="0"/>
                <a:cs typeface="Times New Roman" panose="02020603050405020304" pitchFamily="18" charset="0"/>
              </a:rPr>
              <a:t>We will now begin Section 2: Strengthening Collaboration.</a:t>
            </a:r>
            <a:endParaRPr lang="en-US" sz="1300"/>
          </a:p>
        </p:txBody>
      </p:sp>
      <p:sp>
        <p:nvSpPr>
          <p:cNvPr id="4" name="Slide Number Placeholder 3"/>
          <p:cNvSpPr>
            <a:spLocks noGrp="1"/>
          </p:cNvSpPr>
          <p:nvPr>
            <p:ph type="sldNum" sz="quarter" idx="5"/>
          </p:nvPr>
        </p:nvSpPr>
        <p:spPr/>
        <p:txBody>
          <a:bodyPr/>
          <a:lstStyle/>
          <a:p>
            <a:fld id="{74FFBDD0-4D92-488F-9E01-3EB942DC113B}" type="slidenum">
              <a:rPr lang="en-US" smtClean="0"/>
              <a:t>38</a:t>
            </a:fld>
            <a:endParaRPr lang="en-US"/>
          </a:p>
        </p:txBody>
      </p:sp>
      <p:sp>
        <p:nvSpPr>
          <p:cNvPr id="5" name="Date Placeholder 4">
            <a:extLst>
              <a:ext uri="{FF2B5EF4-FFF2-40B4-BE49-F238E27FC236}">
                <a16:creationId xmlns:a16="http://schemas.microsoft.com/office/drawing/2014/main" id="{B8B9144E-1380-F6F7-1AE3-760ACAA6915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1038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900">
                <a:latin typeface="Roboto" panose="02000000000000000000" pitchFamily="2" charset="0"/>
                <a:ea typeface="Times New Roman" panose="02020603050405020304" pitchFamily="18" charset="0"/>
                <a:cs typeface="Times New Roman" panose="02020603050405020304" pitchFamily="18" charset="0"/>
              </a:rPr>
              <a:t>In this section, we will talk about strengthening collaboration, and we will also talk about how HLPs 1 and 3 support this requirement. [</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sz="1300"/>
          </a:p>
        </p:txBody>
      </p:sp>
      <p:sp>
        <p:nvSpPr>
          <p:cNvPr id="4" name="Slide Number Placeholder 3"/>
          <p:cNvSpPr>
            <a:spLocks noGrp="1"/>
          </p:cNvSpPr>
          <p:nvPr>
            <p:ph type="sldNum" sz="quarter" idx="5"/>
          </p:nvPr>
        </p:nvSpPr>
        <p:spPr/>
        <p:txBody>
          <a:bodyPr/>
          <a:lstStyle/>
          <a:p>
            <a:fld id="{74FFBDD0-4D92-488F-9E01-3EB942DC113B}" type="slidenum">
              <a:rPr lang="en-US" smtClean="0"/>
              <a:t>39</a:t>
            </a:fld>
            <a:endParaRPr lang="en-US"/>
          </a:p>
        </p:txBody>
      </p:sp>
      <p:sp>
        <p:nvSpPr>
          <p:cNvPr id="5" name="Date Placeholder 4">
            <a:extLst>
              <a:ext uri="{FF2B5EF4-FFF2-40B4-BE49-F238E27FC236}">
                <a16:creationId xmlns:a16="http://schemas.microsoft.com/office/drawing/2014/main" id="{9EA30281-9845-3028-DD05-35232138ED0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3005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b="1"/>
              <a:t>Explanation of Slide</a:t>
            </a:r>
            <a:endParaRPr lang="en-US" b="0"/>
          </a:p>
          <a:p>
            <a:pPr defTabSz="966612" eaLnBrk="0" fontAlgn="base" hangingPunct="0">
              <a:spcBef>
                <a:spcPct val="30000"/>
              </a:spcBef>
              <a:spcAft>
                <a:spcPct val="0"/>
              </a:spcAft>
              <a:defRPr/>
            </a:pPr>
            <a:r>
              <a:rPr lang="en-US"/>
              <a:t>The following are the objectives for today. At the end of this session, you should have a deeper understanding of the essential IDEA procedural and substantive requirements of the IEP process.</a:t>
            </a:r>
          </a:p>
          <a:p>
            <a:pPr defTabSz="966612">
              <a:defRPr/>
            </a:pPr>
            <a:endParaRPr lang="en-US" b="0"/>
          </a:p>
          <a:p>
            <a:pPr defTabSz="966612" eaLnBrk="0" fontAlgn="base" hangingPunct="0">
              <a:spcBef>
                <a:spcPct val="30000"/>
              </a:spcBef>
              <a:spcAft>
                <a:spcPct val="0"/>
              </a:spcAft>
              <a:defRPr/>
            </a:pPr>
            <a:endParaRPr lang="en-US"/>
          </a:p>
          <a:p>
            <a:pPr defTabSz="966612" eaLnBrk="0" fontAlgn="base" hangingPunct="0">
              <a:spcBef>
                <a:spcPct val="30000"/>
              </a:spcBef>
              <a:spcAft>
                <a:spcPct val="0"/>
              </a:spcAft>
              <a:defRPr/>
            </a:pPr>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a:p>
        </p:txBody>
      </p:sp>
      <p:sp>
        <p:nvSpPr>
          <p:cNvPr id="5" name="Date Placeholder 4">
            <a:extLst>
              <a:ext uri="{FF2B5EF4-FFF2-40B4-BE49-F238E27FC236}">
                <a16:creationId xmlns:a16="http://schemas.microsoft.com/office/drawing/2014/main" id="{15D67EE6-53B2-9996-4071-0DFAB0BCEB9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45268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7677"/>
            <a:r>
              <a:rPr lang="en-US" b="1"/>
              <a:t>Explanation of slide:</a:t>
            </a:r>
          </a:p>
          <a:p>
            <a:pPr marL="147677"/>
            <a:r>
              <a:rPr lang="en-US" b="0"/>
              <a:t>Now that we’re talking more broadly about strengthening collaboration, we’re going to focus on HLP 1 and 3. As a reminder, here are the three practices within the Collaboration stack of the CEC high-leverage practices. </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b="0"/>
              <a:t> </a:t>
            </a:r>
          </a:p>
          <a:p>
            <a:pPr marL="147677"/>
            <a:endParaRPr lang="en-US" b="1"/>
          </a:p>
          <a:p>
            <a:pPr marL="147677"/>
            <a:r>
              <a:rPr lang="en-US" b="1"/>
              <a:t>HLP 1 full text: </a:t>
            </a:r>
            <a:r>
              <a:rPr lang="en-US" b="0"/>
              <a:t>Collaboration with general education teachers, paraprofessionals, and support staff is necessary to support students’ learning toward measurable outcomes and to facilitate students’ social and emotional well-being across all school environments and instructional settings (e.g., co-taught). Collaboration with individuals or teams requires the use of effective collaboration behaviors (e.g., sharing ideas, active listening, questioning, planning, problem solving, negotiating) to develop and adjust instructional or behavioral plans based on student data, and the coordination of expectations, responsibilities, and resources to maximize student learning.</a:t>
            </a:r>
          </a:p>
          <a:p>
            <a:pPr marL="147677"/>
            <a:endParaRPr lang="en-US" b="0"/>
          </a:p>
          <a:p>
            <a:pPr marL="147677"/>
            <a:r>
              <a:rPr lang="en-US" b="1"/>
              <a:t>HLP 3 full text: </a:t>
            </a:r>
            <a:r>
              <a:rPr lang="en-US" b="0"/>
              <a:t>Teachers collaborate with families about individual children’s needs, goals, programs, and progress over time and ensure families are informed about their rights as well as about special education processes (e.g., IEPs, IFSPs). Teachers should respectfully and effectively communicate considering the background, socioeconomic status, language, culture, and priorities of the family. Teachers advocate for resources to help students meet instructional, behavioral, social, and transition goals. In building positive relationships with students, teachers encourage students to self-advocate, with the goal of fostering self-determination over time. Teachers also work with families to self-advocate and support their children’s learning.</a:t>
            </a:r>
          </a:p>
          <a:p>
            <a:pPr marL="147677"/>
            <a:endParaRPr lang="en-US" b="0"/>
          </a:p>
          <a:p>
            <a:pPr marL="147677"/>
            <a:endParaRPr lang="en-US" b="1"/>
          </a:p>
          <a:p>
            <a:endParaRPr lang="en-US"/>
          </a:p>
        </p:txBody>
      </p:sp>
      <p:sp>
        <p:nvSpPr>
          <p:cNvPr id="4" name="Date Placeholder 3">
            <a:extLst>
              <a:ext uri="{FF2B5EF4-FFF2-40B4-BE49-F238E27FC236}">
                <a16:creationId xmlns:a16="http://schemas.microsoft.com/office/drawing/2014/main" id="{AC58A8CE-5903-206F-D800-23286E75485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44601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100" b="1">
                <a:solidFill>
                  <a:prstClr val="black"/>
                </a:solidFill>
                <a:latin typeface="Calibri" panose="020F0502020204030204"/>
              </a:rPr>
              <a:t>Explanation of slide.</a:t>
            </a:r>
          </a:p>
          <a:p>
            <a:pPr defTabSz="966612">
              <a:defRPr/>
            </a:pPr>
            <a:r>
              <a:rPr lang="en-US" sz="1300">
                <a:latin typeface="Roboto" panose="02000000000000000000" pitchFamily="2" charset="0"/>
                <a:ea typeface="Times New Roman" panose="02020603050405020304" pitchFamily="18" charset="0"/>
                <a:cs typeface="Times New Roman" panose="02020603050405020304" pitchFamily="18" charset="0"/>
              </a:rPr>
              <a:t>[</a:t>
            </a:r>
            <a:r>
              <a:rPr lang="en-US" sz="1300" i="1">
                <a:latin typeface="Roboto" panose="02000000000000000000" pitchFamily="2" charset="0"/>
                <a:ea typeface="Times New Roman" panose="02020603050405020304" pitchFamily="18" charset="0"/>
                <a:cs typeface="Times New Roman" panose="02020603050405020304" pitchFamily="18" charset="0"/>
              </a:rPr>
              <a:t>Read slide</a:t>
            </a:r>
            <a:r>
              <a:rPr lang="en-US" sz="1300">
                <a:latin typeface="Roboto" panose="02000000000000000000" pitchFamily="2" charset="0"/>
                <a:ea typeface="Times New Roman" panose="02020603050405020304" pitchFamily="18" charset="0"/>
                <a:cs typeface="Times New Roman" panose="02020603050405020304" pitchFamily="18" charset="0"/>
              </a:rPr>
              <a:t>.]</a:t>
            </a:r>
            <a:endParaRPr lang="en-US" sz="1100">
              <a:solidFill>
                <a:prstClr val="black"/>
              </a:solidFill>
              <a:latin typeface="Calibri" panose="020F0502020204030204"/>
            </a:endParaRPr>
          </a:p>
          <a:p>
            <a:pPr defTabSz="966612">
              <a:defRPr/>
            </a:pPr>
            <a:endParaRPr lang="en-US" sz="1100">
              <a:solidFill>
                <a:prstClr val="black"/>
              </a:solidFill>
              <a:latin typeface="Calibri" panose="020F0502020204030204"/>
            </a:endParaRPr>
          </a:p>
          <a:p>
            <a:pPr>
              <a:lnSpc>
                <a:spcPct val="125000"/>
              </a:lnSpc>
              <a:spcAft>
                <a:spcPts val="1269"/>
              </a:spcAft>
            </a:pPr>
            <a:r>
              <a:rPr lang="en-US" sz="1300" b="1">
                <a:latin typeface="Roboto" panose="02000000000000000000" pitchFamily="2" charset="0"/>
                <a:ea typeface="Times New Roman" panose="02020603050405020304" pitchFamily="18" charset="0"/>
                <a:cs typeface="Times New Roman" panose="02020603050405020304" pitchFamily="18" charset="0"/>
              </a:rPr>
              <a:t>HLP 1 full text:</a:t>
            </a:r>
            <a:r>
              <a:rPr lang="en-US" sz="1300">
                <a:latin typeface="Roboto" panose="02000000000000000000" pitchFamily="2" charset="0"/>
                <a:ea typeface="Times New Roman" panose="02020603050405020304" pitchFamily="18" charset="0"/>
                <a:cs typeface="Times New Roman" panose="02020603050405020304" pitchFamily="18" charset="0"/>
              </a:rPr>
              <a:t> Collaboration with general education teachers, paraprofessionals, and support staff is necessary to support students’ learning toward measurable outcomes and to facilitate students’ social and emotional well-being across all school environments and instructional settings (e.g., co-taught). Collaboration with individuals or teams requires the use of effective collaboration behaviors (e.g., sharing ideas, active listening, questioning, planning, problem solving, negotiating) to develop and adjust instructional or behavioral plans based on student data, and the coordination of expectations, responsibilities, and resources to maximize student learning.</a:t>
            </a:r>
            <a:endParaRPr lang="en-US"/>
          </a:p>
          <a:p>
            <a:endParaRPr lang="en-US"/>
          </a:p>
        </p:txBody>
      </p:sp>
      <p:sp>
        <p:nvSpPr>
          <p:cNvPr id="4" name="Date Placeholder 3">
            <a:extLst>
              <a:ext uri="{FF2B5EF4-FFF2-40B4-BE49-F238E27FC236}">
                <a16:creationId xmlns:a16="http://schemas.microsoft.com/office/drawing/2014/main" id="{E1E2D103-8E76-FAE5-C4DF-DD2B3A4FEAD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74532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a:solidFill>
                  <a:prstClr val="black"/>
                </a:solidFill>
                <a:latin typeface="Calibri" panose="020F0502020204030204"/>
              </a:rPr>
              <a:t>Explanation of slide.</a:t>
            </a:r>
          </a:p>
          <a:p>
            <a:pPr defTabSz="966612">
              <a:defRPr/>
            </a:pP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sz="1300">
              <a:solidFill>
                <a:prstClr val="black"/>
              </a:solidFill>
              <a:latin typeface="Calibri" panose="020F0502020204030204"/>
            </a:endParaRPr>
          </a:p>
          <a:p>
            <a:pPr defTabSz="966612">
              <a:defRPr/>
            </a:pPr>
            <a:endParaRPr lang="en-US" sz="1300">
              <a:solidFill>
                <a:prstClr val="black"/>
              </a:solidFill>
              <a:latin typeface="Calibri" panose="020F0502020204030204"/>
            </a:endParaRPr>
          </a:p>
          <a:p>
            <a:pPr defTabSz="966612">
              <a:defRPr/>
            </a:pPr>
            <a:r>
              <a:rPr lang="en-US" sz="1900" b="1">
                <a:latin typeface="Roboto" panose="02000000000000000000" pitchFamily="2" charset="0"/>
                <a:ea typeface="Times New Roman" panose="02020603050405020304" pitchFamily="18" charset="0"/>
                <a:cs typeface="Times New Roman" panose="02020603050405020304" pitchFamily="18" charset="0"/>
              </a:rPr>
              <a:t>HLP 3 full text:</a:t>
            </a:r>
            <a:r>
              <a:rPr lang="en-US" sz="1900">
                <a:latin typeface="Roboto" panose="02000000000000000000" pitchFamily="2" charset="0"/>
                <a:ea typeface="Times New Roman" panose="02020603050405020304" pitchFamily="18" charset="0"/>
                <a:cs typeface="Times New Roman" panose="02020603050405020304" pitchFamily="18" charset="0"/>
              </a:rPr>
              <a:t> Teachers collaborate with families about individual children’s needs, goals, programs, and progress over time and ensure families are informed about their rights as well as about special education processes (e.g., IEPs, IFSPs). Teachers should respectfully and effectively communicate considering the background, socioeconomic status, language, culture, and priorities of the family. Teachers advocate for resources to help students meet instructional, behavioral, social, and transition goals. In building positive relationships with students, teachers encourage students to self-advocate, with the goal of fostering self-determination over time. Teachers also work with families to self-advocate and support their children’s learning.</a:t>
            </a:r>
            <a:endParaRPr lang="en-US"/>
          </a:p>
          <a:p>
            <a:endParaRPr lang="en-US"/>
          </a:p>
        </p:txBody>
      </p:sp>
      <p:sp>
        <p:nvSpPr>
          <p:cNvPr id="4" name="Date Placeholder 3">
            <a:extLst>
              <a:ext uri="{FF2B5EF4-FFF2-40B4-BE49-F238E27FC236}">
                <a16:creationId xmlns:a16="http://schemas.microsoft.com/office/drawing/2014/main" id="{99C88BF1-07E2-F77F-08CF-93D150C396D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6863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Who do you collaborate with successfully? What is one thing that makes it successful?</a:t>
            </a:r>
            <a:endParaRPr lang="en-US" sz="1300" b="1"/>
          </a:p>
          <a:p>
            <a:r>
              <a:rPr lang="en-US" sz="1300"/>
              <a:t> </a:t>
            </a:r>
            <a:endParaRPr lang="en-US" sz="1300" b="1"/>
          </a:p>
          <a:p>
            <a:r>
              <a:rPr lang="en-US" sz="1300" i="1"/>
              <a:t>Example</a:t>
            </a:r>
            <a:r>
              <a:rPr lang="en-US" sz="1300"/>
              <a:t>: I work with the 4th-grade teacher, and we have dedicated time to talk about students. </a:t>
            </a:r>
            <a:endParaRPr lang="en-US" sz="1300" b="1"/>
          </a:p>
          <a:p>
            <a:r>
              <a:rPr lang="en-US" sz="1300"/>
              <a:t> </a:t>
            </a:r>
            <a:endParaRPr lang="en-US" sz="1300" b="1"/>
          </a:p>
          <a:p>
            <a:r>
              <a:rPr lang="en-US" sz="1300" b="1" i="1"/>
              <a:t>Facilitation Notes</a:t>
            </a:r>
            <a:endParaRPr lang="en-US" sz="1300" b="1"/>
          </a:p>
          <a:p>
            <a:r>
              <a:rPr lang="en-US" sz="1300" i="1"/>
              <a:t>Ask for volunteers, 4</a:t>
            </a:r>
            <a:r>
              <a:rPr lang="en-US" sz="1900" i="1">
                <a:latin typeface="Roboto" panose="02000000000000000000" pitchFamily="2" charset="0"/>
                <a:ea typeface="Times New Roman" panose="02020603050405020304" pitchFamily="18" charset="0"/>
                <a:cs typeface="Times New Roman" panose="02020603050405020304" pitchFamily="18" charset="0"/>
              </a:rPr>
              <a:t>–</a:t>
            </a:r>
            <a:r>
              <a:rPr lang="en-US" sz="1300" i="1"/>
              <a:t>5 participants, to give their example. </a:t>
            </a:r>
            <a:endParaRPr lang="en-US" sz="1300" b="1"/>
          </a:p>
          <a:p>
            <a:endParaRPr lang="en-US"/>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43</a:t>
            </a:fld>
            <a:endParaRPr lang="en-US"/>
          </a:p>
        </p:txBody>
      </p:sp>
      <p:sp>
        <p:nvSpPr>
          <p:cNvPr id="5" name="Date Placeholder 4">
            <a:extLst>
              <a:ext uri="{FF2B5EF4-FFF2-40B4-BE49-F238E27FC236}">
                <a16:creationId xmlns:a16="http://schemas.microsoft.com/office/drawing/2014/main" id="{422A3315-85D4-64CC-B6C9-666932E0188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03123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We will talk today about strategies for strengthening collaboration with two groups of people – other professionals and families.</a:t>
            </a:r>
            <a:r>
              <a:rPr lang="en-US"/>
              <a:t> </a:t>
            </a:r>
          </a:p>
          <a:p>
            <a:endParaRPr lang="en-US" sz="1300">
              <a:cs typeface="Calibri"/>
            </a:endParaRPr>
          </a:p>
          <a:p>
            <a:r>
              <a:rPr lang="en-US">
                <a:cs typeface="Calibri"/>
              </a:rPr>
              <a:t>What strategies can assist in collaborating with other professionals? </a:t>
            </a:r>
          </a:p>
          <a:p>
            <a:pPr marL="302066" indent="-302066">
              <a:buFont typeface="Arial"/>
              <a:buChar char="•"/>
            </a:pPr>
            <a:r>
              <a:rPr lang="en-US">
                <a:cs typeface="Calibri"/>
              </a:rPr>
              <a:t>Cultivating positive relationships </a:t>
            </a:r>
          </a:p>
          <a:p>
            <a:pPr marL="302066" indent="-302066">
              <a:buFont typeface="Arial"/>
              <a:buChar char="•"/>
            </a:pPr>
            <a:r>
              <a:rPr lang="en-US">
                <a:cs typeface="Calibri"/>
              </a:rPr>
              <a:t>Shared problem solving </a:t>
            </a:r>
          </a:p>
          <a:p>
            <a:pPr marL="302066" indent="-302066">
              <a:buFont typeface="Arial"/>
              <a:buChar char="•"/>
            </a:pPr>
            <a:r>
              <a:rPr lang="en-US">
                <a:cs typeface="Calibri"/>
              </a:rPr>
              <a:t>Co-teaching considerations </a:t>
            </a:r>
          </a:p>
          <a:p>
            <a:endParaRPr lang="en-US">
              <a:cs typeface="Calibri"/>
            </a:endParaRPr>
          </a:p>
          <a:p>
            <a:pPr>
              <a:buFont typeface="Arial"/>
            </a:pPr>
            <a:r>
              <a:rPr lang="en-US">
                <a:cs typeface="Calibri"/>
              </a:rPr>
              <a:t>What strategies can assist in collaborating with families?</a:t>
            </a:r>
          </a:p>
          <a:p>
            <a:pPr>
              <a:buFont typeface="Arial"/>
            </a:pPr>
            <a:r>
              <a:rPr lang="en-US">
                <a:cs typeface="Calibri"/>
              </a:rPr>
              <a:t>Ongoing communication with families is an important strategy and should include:</a:t>
            </a:r>
          </a:p>
          <a:p>
            <a:pPr marL="302066" indent="-302066">
              <a:buFont typeface="Arial"/>
              <a:buChar char="•"/>
            </a:pPr>
            <a:r>
              <a:rPr lang="en-US">
                <a:cs typeface="Calibri"/>
              </a:rPr>
              <a:t>A variety of topics (academic, behavioral, or other needs of the student as well as student successes)</a:t>
            </a:r>
          </a:p>
          <a:p>
            <a:pPr marL="302066" indent="-302066">
              <a:buFont typeface="Arial"/>
              <a:buChar char="•"/>
            </a:pPr>
            <a:r>
              <a:rPr lang="en-US">
                <a:cs typeface="Calibri"/>
              </a:rPr>
              <a:t>A variety of communication modes should be used (i.e. newsletters, planner, notes home, progress reports, phone calls, etc.)</a:t>
            </a:r>
          </a:p>
          <a:p>
            <a:pPr marL="302066" indent="-302066">
              <a:buFont typeface="Arial"/>
              <a:buChar char="•"/>
            </a:pPr>
            <a:r>
              <a:rPr lang="en-US">
                <a:cs typeface="Calibri"/>
              </a:rPr>
              <a:t>Additionally, it is also important to communicate any supports needed for student success as well as share resources that are available for the family </a:t>
            </a:r>
          </a:p>
        </p:txBody>
      </p:sp>
      <p:sp>
        <p:nvSpPr>
          <p:cNvPr id="4" name="Slide Number Placeholder 3"/>
          <p:cNvSpPr>
            <a:spLocks noGrp="1"/>
          </p:cNvSpPr>
          <p:nvPr>
            <p:ph type="sldNum" sz="quarter" idx="5"/>
          </p:nvPr>
        </p:nvSpPr>
        <p:spPr/>
        <p:txBody>
          <a:bodyPr/>
          <a:lstStyle/>
          <a:p>
            <a:fld id="{74FFBDD0-4D92-488F-9E01-3EB942DC113B}" type="slidenum">
              <a:rPr lang="en-US" smtClean="0"/>
              <a:t>44</a:t>
            </a:fld>
            <a:endParaRPr lang="en-US"/>
          </a:p>
        </p:txBody>
      </p:sp>
      <p:sp>
        <p:nvSpPr>
          <p:cNvPr id="5" name="Date Placeholder 4">
            <a:extLst>
              <a:ext uri="{FF2B5EF4-FFF2-40B4-BE49-F238E27FC236}">
                <a16:creationId xmlns:a16="http://schemas.microsoft.com/office/drawing/2014/main" id="{2B51A0B8-1FED-BBB5-89AC-235AC2453AB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79958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Building positive relationships sometimes takes some direct action on your part. Some simple strategies can help to build a positive relationship with other colleagues. The first is paying attention to your non-verbal language. Smile and make eye contact with your colleagues. Sometimes you may be stressed about a classroom situation, but take a moment to reset and smile at your colleagues. If you have resources that might be helpful to a colleague, share them. Look for something positive to reinforce in your colleagues. Everyone likes positive feedback. Finally, look for any shared connections or experiences. It is easier to build relationships when you can help others see what you have in common. Reinforce the common! And finally, communicating promptly is crucial. It is best practice is to respond to emails within one business day.</a:t>
            </a:r>
            <a:endParaRPr lang="en-US" sz="1300" b="1"/>
          </a:p>
          <a:p>
            <a:endParaRPr lang="en-US"/>
          </a:p>
        </p:txBody>
      </p:sp>
      <p:sp>
        <p:nvSpPr>
          <p:cNvPr id="4" name="Date Placeholder 3">
            <a:extLst>
              <a:ext uri="{FF2B5EF4-FFF2-40B4-BE49-F238E27FC236}">
                <a16:creationId xmlns:a16="http://schemas.microsoft.com/office/drawing/2014/main" id="{4D97CEA1-3B1F-C257-C91B-F1C106BB079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07077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When dealing with challenges, professionals often feel frustration. You can help to create a collaborative problem-solving environment by using active listening skills, paraphrasing, and asking clarifying questions. When things get heated, look at the data – this will take the focus away from people and onto the data to help make solutions. It is good to reinforce that we are in this together to solve problems. This creates a culture of collaboration. </a:t>
            </a:r>
            <a:endParaRPr lang="en-US" sz="1300" b="1"/>
          </a:p>
        </p:txBody>
      </p:sp>
      <p:sp>
        <p:nvSpPr>
          <p:cNvPr id="4" name="Slide Number Placeholder 3"/>
          <p:cNvSpPr>
            <a:spLocks noGrp="1"/>
          </p:cNvSpPr>
          <p:nvPr>
            <p:ph type="sldNum" sz="quarter" idx="5"/>
          </p:nvPr>
        </p:nvSpPr>
        <p:spPr/>
        <p:txBody>
          <a:bodyPr/>
          <a:lstStyle/>
          <a:p>
            <a:fld id="{74FFBDD0-4D92-488F-9E01-3EB942DC113B}" type="slidenum">
              <a:rPr lang="en-US" smtClean="0"/>
              <a:t>46</a:t>
            </a:fld>
            <a:endParaRPr lang="en-US"/>
          </a:p>
        </p:txBody>
      </p:sp>
      <p:sp>
        <p:nvSpPr>
          <p:cNvPr id="5" name="Date Placeholder 4">
            <a:extLst>
              <a:ext uri="{FF2B5EF4-FFF2-40B4-BE49-F238E27FC236}">
                <a16:creationId xmlns:a16="http://schemas.microsoft.com/office/drawing/2014/main" id="{AE977D21-EF79-91D8-1323-AF0E76123FA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78421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example and non-example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sz="1300" b="1"/>
          </a:p>
        </p:txBody>
      </p:sp>
      <p:sp>
        <p:nvSpPr>
          <p:cNvPr id="4" name="Slide Number Placeholder 3"/>
          <p:cNvSpPr>
            <a:spLocks noGrp="1"/>
          </p:cNvSpPr>
          <p:nvPr>
            <p:ph type="sldNum" sz="quarter" idx="5"/>
          </p:nvPr>
        </p:nvSpPr>
        <p:spPr/>
        <p:txBody>
          <a:bodyPr/>
          <a:lstStyle/>
          <a:p>
            <a:fld id="{74FFBDD0-4D92-488F-9E01-3EB942DC113B}" type="slidenum">
              <a:rPr lang="en-US" smtClean="0"/>
              <a:t>47</a:t>
            </a:fld>
            <a:endParaRPr lang="en-US"/>
          </a:p>
        </p:txBody>
      </p:sp>
      <p:sp>
        <p:nvSpPr>
          <p:cNvPr id="5" name="Date Placeholder 4">
            <a:extLst>
              <a:ext uri="{FF2B5EF4-FFF2-40B4-BE49-F238E27FC236}">
                <a16:creationId xmlns:a16="http://schemas.microsoft.com/office/drawing/2014/main" id="{594B343C-9C2E-F67F-806C-BB8FA352DA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31183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These are some considerations and helpful tips for co-teaching. </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48</a:t>
            </a:fld>
            <a:endParaRPr lang="en-US"/>
          </a:p>
        </p:txBody>
      </p:sp>
      <p:sp>
        <p:nvSpPr>
          <p:cNvPr id="5" name="Date Placeholder 4">
            <a:extLst>
              <a:ext uri="{FF2B5EF4-FFF2-40B4-BE49-F238E27FC236}">
                <a16:creationId xmlns:a16="http://schemas.microsoft.com/office/drawing/2014/main" id="{23B6504F-F8F8-407C-6E12-5552CDCA5E5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43571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a:t>The Five-Step Process is a model to use during collaborative planning. It allows the group to identify, implement, and evaluate the success of a strategy.</a:t>
            </a:r>
            <a:endParaRPr lang="en-US">
              <a:cs typeface="Calibri"/>
            </a:endParaRPr>
          </a:p>
          <a:p>
            <a:endParaRPr lang="en-US"/>
          </a:p>
          <a:p>
            <a:r>
              <a:rPr lang="en-US"/>
              <a:t>The first step is to IDENTIFY the academic standard, task, and performance requirement. For social skills or strategies and behavior, identify the area of concern and the expected social skill acquisition or behavior modification.</a:t>
            </a:r>
          </a:p>
          <a:p>
            <a:endParaRPr lang="en-US"/>
          </a:p>
          <a:p>
            <a:r>
              <a:rPr lang="en-US"/>
              <a:t>The second step is to DISCUSS the modifications or accommodations needed by the student. Identify the available materials and resources.</a:t>
            </a:r>
          </a:p>
          <a:p>
            <a:endParaRPr lang="en-US"/>
          </a:p>
          <a:p>
            <a:r>
              <a:rPr lang="en-US"/>
              <a:t>The third step is to DECIDE which strategies, modifications, and accommodations will be used. Discuss who will be responsible for the implementation of the strategies, modifications, and accommodations.</a:t>
            </a:r>
          </a:p>
          <a:p>
            <a:endParaRPr lang="en-US"/>
          </a:p>
          <a:p>
            <a:r>
              <a:rPr lang="en-US"/>
              <a:t>The fourth step is to MONITOR the progress of implementation using formative feedback, and adapt the strategy, as needed, based on that feedback.</a:t>
            </a:r>
          </a:p>
          <a:p>
            <a:endParaRPr lang="en-US"/>
          </a:p>
          <a:p>
            <a:r>
              <a:rPr lang="en-US"/>
              <a:t>The fifth step is to EVALUATE the success of the implemented strategy.</a:t>
            </a:r>
          </a:p>
        </p:txBody>
      </p:sp>
      <p:sp>
        <p:nvSpPr>
          <p:cNvPr id="4" name="Date Placeholder 3">
            <a:extLst>
              <a:ext uri="{FF2B5EF4-FFF2-40B4-BE49-F238E27FC236}">
                <a16:creationId xmlns:a16="http://schemas.microsoft.com/office/drawing/2014/main" id="{CB8A9C95-D82E-6C17-5619-B5317F991F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5954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b="1"/>
              <a:t>Explanation of Slide</a:t>
            </a:r>
            <a:endParaRPr lang="en-US" b="0"/>
          </a:p>
          <a:p>
            <a:pPr defTabSz="966612" eaLnBrk="0" fontAlgn="base" hangingPunct="0">
              <a:spcBef>
                <a:spcPct val="30000"/>
              </a:spcBef>
              <a:spcAft>
                <a:spcPct val="0"/>
              </a:spcAft>
              <a:defRPr/>
            </a:pPr>
            <a:r>
              <a:rPr lang="en-US"/>
              <a:t>We will also incorporate HLPs that support the understanding and implementation of the IEP components. We will discuss these HLPs throughout these sessions as they align with each component.</a:t>
            </a:r>
          </a:p>
          <a:p>
            <a:pPr defTabSz="966612">
              <a:defRPr/>
            </a:pPr>
            <a:endParaRPr lang="en-US" b="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a:p>
        </p:txBody>
      </p:sp>
      <p:sp>
        <p:nvSpPr>
          <p:cNvPr id="5" name="Date Placeholder 4">
            <a:extLst>
              <a:ext uri="{FF2B5EF4-FFF2-40B4-BE49-F238E27FC236}">
                <a16:creationId xmlns:a16="http://schemas.microsoft.com/office/drawing/2014/main" id="{6F33D383-F2D1-0DE3-4BBF-0BC6D6F206B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04439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Explanation of Slide</a:t>
            </a:r>
          </a:p>
          <a:p>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a:p>
          <a:p>
            <a:endParaRPr lang="en-US" i="1"/>
          </a:p>
          <a:p>
            <a:r>
              <a:rPr lang="en-US" b="1" i="1"/>
              <a:t>Facilitation Notes</a:t>
            </a:r>
          </a:p>
          <a:p>
            <a:r>
              <a:rPr lang="en-US" i="1"/>
              <a:t>Allow 10 minute to complete the activity. </a:t>
            </a:r>
          </a:p>
          <a:p>
            <a:endParaRPr lang="en-US"/>
          </a:p>
        </p:txBody>
      </p:sp>
      <p:sp>
        <p:nvSpPr>
          <p:cNvPr id="4" name="Date Placeholder 3">
            <a:extLst>
              <a:ext uri="{FF2B5EF4-FFF2-40B4-BE49-F238E27FC236}">
                <a16:creationId xmlns:a16="http://schemas.microsoft.com/office/drawing/2014/main" id="{63344EA0-013C-EECB-4024-FB73D478783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30864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Family engagement is a practice in which families and school personnel collaborate to support and improve the learning and development of children. Sometimes, this practice is referred to as parent engagement, parent involvement, or family–school partnership.</a:t>
            </a:r>
            <a:endParaRPr lang="en-US" sz="1300" b="1"/>
          </a:p>
          <a:p>
            <a:br>
              <a:rPr lang="en-US" sz="1300"/>
            </a:br>
            <a:r>
              <a:rPr lang="en-US" sz="1300"/>
              <a:t>But family engagement means more than simply informing parents about their child’s progress or challenges, where communication is primarily one-way—that is, from the teacher to the parent. Rather, family engagement happens when educators actively encourage families to participate meaningfully, and families support their children at home as well as at school. This establishes a mutually beneficial relationship in which educators are committed to listening and collaborating with families, and families are committed to prioritizing their children’s education. </a:t>
            </a:r>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51</a:t>
            </a:fld>
            <a:endParaRPr lang="en-US"/>
          </a:p>
        </p:txBody>
      </p:sp>
      <p:sp>
        <p:nvSpPr>
          <p:cNvPr id="5" name="Date Placeholder 4">
            <a:extLst>
              <a:ext uri="{FF2B5EF4-FFF2-40B4-BE49-F238E27FC236}">
                <a16:creationId xmlns:a16="http://schemas.microsoft.com/office/drawing/2014/main" id="{5D3908A5-28A2-7D03-AC8B-8A1DE39ECD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28019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This relationship between schools and families can be focused on the following topics: </a:t>
            </a:r>
          </a:p>
          <a:p>
            <a:endParaRPr lang="en-US" sz="1300" b="1"/>
          </a:p>
          <a:p>
            <a:pPr marL="181240" indent="-181240">
              <a:buFont typeface="Wingdings" panose="05000000000000000000" pitchFamily="2" charset="2"/>
              <a:buChar char="§"/>
            </a:pPr>
            <a:r>
              <a:rPr lang="en-US" sz="1300"/>
              <a:t>Centered around student development and learning</a:t>
            </a:r>
            <a:endParaRPr lang="en-US" sz="1300" b="1"/>
          </a:p>
          <a:p>
            <a:pPr marL="181240" indent="-181240">
              <a:buFont typeface="Wingdings" panose="05000000000000000000" pitchFamily="2" charset="2"/>
              <a:buChar char="§"/>
            </a:pPr>
            <a:r>
              <a:rPr lang="en-US" sz="1300"/>
              <a:t>Challenges </a:t>
            </a:r>
            <a:endParaRPr lang="en-US" sz="1300" b="1"/>
          </a:p>
          <a:p>
            <a:pPr marL="181240" indent="-181240">
              <a:buFont typeface="Wingdings" panose="05000000000000000000" pitchFamily="2" charset="2"/>
              <a:buChar char="§"/>
            </a:pPr>
            <a:r>
              <a:rPr lang="en-US" sz="1300"/>
              <a:t>Successes </a:t>
            </a:r>
            <a:endParaRPr lang="en-US" sz="1300" b="1"/>
          </a:p>
          <a:p>
            <a:pPr marL="181240" indent="-181240">
              <a:buFont typeface="Wingdings" panose="05000000000000000000" pitchFamily="2" charset="2"/>
              <a:buChar char="§"/>
            </a:pPr>
            <a:r>
              <a:rPr lang="en-US" sz="1300"/>
              <a:t>High expectations </a:t>
            </a:r>
            <a:endParaRPr lang="en-US" sz="1300" b="1"/>
          </a:p>
          <a:p>
            <a:pPr marL="181240" indent="-181240">
              <a:buFont typeface="Wingdings" panose="05000000000000000000" pitchFamily="2" charset="2"/>
              <a:buChar char="§"/>
            </a:pPr>
            <a:r>
              <a:rPr lang="en-US" sz="1300"/>
              <a:t>Family experiences </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52</a:t>
            </a:fld>
            <a:endParaRPr lang="en-US"/>
          </a:p>
        </p:txBody>
      </p:sp>
      <p:sp>
        <p:nvSpPr>
          <p:cNvPr id="5" name="Date Placeholder 4">
            <a:extLst>
              <a:ext uri="{FF2B5EF4-FFF2-40B4-BE49-F238E27FC236}">
                <a16:creationId xmlns:a16="http://schemas.microsoft.com/office/drawing/2014/main" id="{E0F4651F-FBEE-D523-8B48-9643C9F6D81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15385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Creating an accepting and supportive environment is the first step in welcoming families. When families enter a school building, they should feel valued and included. This is especially true for the families of children with disabilities, who may already be grappling with a number of stressors. But a welcoming school environment is more than just a friendly front office staff. The interactions of everyone in the school—administrators, teachers, support staff, students, and visitors—should be caring and supportive. Educators can welcome families by creating opportunities for them to make positive connections within the school. </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53</a:t>
            </a:fld>
            <a:endParaRPr lang="en-US"/>
          </a:p>
        </p:txBody>
      </p:sp>
      <p:sp>
        <p:nvSpPr>
          <p:cNvPr id="5" name="Date Placeholder 4">
            <a:extLst>
              <a:ext uri="{FF2B5EF4-FFF2-40B4-BE49-F238E27FC236}">
                <a16:creationId xmlns:a16="http://schemas.microsoft.com/office/drawing/2014/main" id="{EDAC88EA-5C7D-F352-E762-D16B3A6C960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513466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Here are additional strategies to supporting ongoing communication with families. </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a:t>
            </a:r>
            <a:endParaRPr lang="en-US" sz="1300" b="1"/>
          </a:p>
          <a:p>
            <a:endParaRPr lang="en-US"/>
          </a:p>
        </p:txBody>
      </p:sp>
      <p:sp>
        <p:nvSpPr>
          <p:cNvPr id="4" name="Slide Number Placeholder 3"/>
          <p:cNvSpPr>
            <a:spLocks noGrp="1"/>
          </p:cNvSpPr>
          <p:nvPr>
            <p:ph type="sldNum" sz="quarter" idx="5"/>
          </p:nvPr>
        </p:nvSpPr>
        <p:spPr/>
        <p:txBody>
          <a:bodyPr/>
          <a:lstStyle/>
          <a:p>
            <a:fld id="{74FFBDD0-4D92-488F-9E01-3EB942DC113B}" type="slidenum">
              <a:rPr lang="en-US" smtClean="0"/>
              <a:t>54</a:t>
            </a:fld>
            <a:endParaRPr lang="en-US"/>
          </a:p>
        </p:txBody>
      </p:sp>
      <p:sp>
        <p:nvSpPr>
          <p:cNvPr id="5" name="Date Placeholder 4">
            <a:extLst>
              <a:ext uri="{FF2B5EF4-FFF2-40B4-BE49-F238E27FC236}">
                <a16:creationId xmlns:a16="http://schemas.microsoft.com/office/drawing/2014/main" id="{D7B3E143-A8F3-16FE-A5DC-24BA7CE4142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25063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endParaRPr lang="en-US" sz="1300"/>
          </a:p>
          <a:p>
            <a:r>
              <a:rPr lang="en-US" sz="1300"/>
              <a:t>Educators should explicitly communicate with families about the support needed at home. Families want to help their children and often appreciate knowing how they can provide support at home. However, educators should involve families in a manner that is meaningful to them. The way in which a family gets involved in the education system is likely to be as unique as the family itself. A single parent working two jobs and struggling to make ends meet might find it difficult to allow their children to participate in after-school activities. On the other hand, they might ensure that their children read every day and complete their homework. The parent may appreciate other supports or resources that may help their situation or child. </a:t>
            </a:r>
            <a:endParaRPr lang="en-US"/>
          </a:p>
          <a:p>
            <a:endParaRPr lang="en-US"/>
          </a:p>
        </p:txBody>
      </p:sp>
      <p:sp>
        <p:nvSpPr>
          <p:cNvPr id="4" name="Date Placeholder 3">
            <a:extLst>
              <a:ext uri="{FF2B5EF4-FFF2-40B4-BE49-F238E27FC236}">
                <a16:creationId xmlns:a16="http://schemas.microsoft.com/office/drawing/2014/main" id="{85BDF858-54BD-3F40-C55E-1BFEEF38DD9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75755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a:t>
            </a:r>
          </a:p>
          <a:p>
            <a:r>
              <a:rPr lang="en-US" sz="1300"/>
              <a:t>As a reminder, here are HLPs 1 and 3. </a:t>
            </a:r>
            <a:r>
              <a:rPr lang="en-US" sz="1900">
                <a:latin typeface="Roboto" panose="02000000000000000000" pitchFamily="2" charset="0"/>
                <a:ea typeface="Times New Roman" panose="02020603050405020304" pitchFamily="18" charset="0"/>
                <a:cs typeface="Times New Roman" panose="02020603050405020304" pitchFamily="18" charset="0"/>
              </a:rPr>
              <a:t>[</a:t>
            </a:r>
            <a:r>
              <a:rPr lang="en-US" sz="1900" i="1">
                <a:latin typeface="Roboto" panose="02000000000000000000" pitchFamily="2" charset="0"/>
                <a:ea typeface="Times New Roman" panose="02020603050405020304" pitchFamily="18" charset="0"/>
                <a:cs typeface="Times New Roman" panose="02020603050405020304" pitchFamily="18" charset="0"/>
              </a:rPr>
              <a:t>Read slide</a:t>
            </a:r>
            <a:r>
              <a:rPr lang="en-US" sz="1900">
                <a:latin typeface="Roboto" panose="02000000000000000000" pitchFamily="2" charset="0"/>
                <a:ea typeface="Times New Roman" panose="02020603050405020304" pitchFamily="18" charset="0"/>
                <a:cs typeface="Times New Roman" panose="02020603050405020304" pitchFamily="18" charset="0"/>
              </a:rPr>
              <a:t>.] </a:t>
            </a:r>
            <a:r>
              <a:rPr lang="en-US" sz="1300"/>
              <a:t>The strategies and practices we have discussed, such as using active listening skills, focusing on data, using clear communication skills with parents and families, etc.,  all help to support the implementation of these HLPs. </a:t>
            </a:r>
            <a:endParaRPr lang="en-US" sz="1300" b="1"/>
          </a:p>
          <a:p>
            <a:endParaRPr lang="en-US" sz="1300"/>
          </a:p>
        </p:txBody>
      </p:sp>
      <p:sp>
        <p:nvSpPr>
          <p:cNvPr id="4" name="Slide Number Placeholder 3"/>
          <p:cNvSpPr>
            <a:spLocks noGrp="1"/>
          </p:cNvSpPr>
          <p:nvPr>
            <p:ph type="sldNum" sz="quarter" idx="5"/>
          </p:nvPr>
        </p:nvSpPr>
        <p:spPr/>
        <p:txBody>
          <a:bodyPr/>
          <a:lstStyle/>
          <a:p>
            <a:pPr defTabSz="483306">
              <a:defRPr/>
            </a:pPr>
            <a:fld id="{74FFBDD0-4D92-488F-9E01-3EB942DC113B}" type="slidenum">
              <a:rPr lang="en-US">
                <a:solidFill>
                  <a:prstClr val="black"/>
                </a:solidFill>
                <a:latin typeface="Calibri" panose="020F0502020204030204"/>
              </a:rPr>
              <a:pPr defTabSz="483306">
                <a:defRPr/>
              </a:pPr>
              <a:t>56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8EC431F-5BB5-4EED-8283-216F46FE02D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73423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 </a:t>
            </a:r>
          </a:p>
          <a:p>
            <a:r>
              <a:rPr lang="en-US" sz="1300"/>
              <a:t>Let’s take a minute and reflect on our own practices when collaborating with families. </a:t>
            </a:r>
          </a:p>
          <a:p>
            <a:endParaRPr lang="en-US" sz="1300" b="1" i="1"/>
          </a:p>
          <a:p>
            <a:r>
              <a:rPr lang="en-US" sz="1300" b="1" i="1"/>
              <a:t>Facilitation Notes</a:t>
            </a:r>
            <a:endParaRPr lang="en-US" sz="1300" b="1"/>
          </a:p>
          <a:p>
            <a:r>
              <a:rPr lang="en-US" sz="1300" i="1"/>
              <a:t>Give individuals 10 minutes to fill out the collaboration handout. Ask them to refer to the slide for details on each area, what they are implementing and not implementing, and examples. </a:t>
            </a:r>
            <a:endParaRPr lang="en-US" sz="1300" b="1"/>
          </a:p>
          <a:p>
            <a:endParaRPr lang="en-US" sz="1300" i="1"/>
          </a:p>
          <a:p>
            <a:r>
              <a:rPr lang="en-US" sz="1300" i="1"/>
              <a:t>Ask for volunteers to provide some examples of things they are doing well and areas in need of improvement— something they hope to implement. Spend 5 minutes sharing.</a:t>
            </a:r>
            <a:endParaRPr lang="en-US" sz="1300" b="1"/>
          </a:p>
        </p:txBody>
      </p:sp>
      <p:sp>
        <p:nvSpPr>
          <p:cNvPr id="4" name="Slide Number Placeholder 3"/>
          <p:cNvSpPr>
            <a:spLocks noGrp="1"/>
          </p:cNvSpPr>
          <p:nvPr>
            <p:ph type="sldNum" sz="quarter" idx="5"/>
          </p:nvPr>
        </p:nvSpPr>
        <p:spPr/>
        <p:txBody>
          <a:bodyPr/>
          <a:lstStyle/>
          <a:p>
            <a:fld id="{74FFBDD0-4D92-488F-9E01-3EB942DC113B}" type="slidenum">
              <a:rPr lang="en-US" smtClean="0"/>
              <a:t>57</a:t>
            </a:fld>
            <a:endParaRPr lang="en-US"/>
          </a:p>
        </p:txBody>
      </p:sp>
      <p:sp>
        <p:nvSpPr>
          <p:cNvPr id="5" name="Date Placeholder 4">
            <a:extLst>
              <a:ext uri="{FF2B5EF4-FFF2-40B4-BE49-F238E27FC236}">
                <a16:creationId xmlns:a16="http://schemas.microsoft.com/office/drawing/2014/main" id="{2F581F7C-ABC5-CD3D-4F63-A383F086D2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707804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69"/>
              </a:spcBef>
              <a:spcAft>
                <a:spcPts val="634"/>
              </a:spcAft>
            </a:pPr>
            <a:r>
              <a:rPr lang="en-US" sz="1300" b="1">
                <a:latin typeface="Calibri" panose="020F0502020204030204" pitchFamily="34" charset="0"/>
                <a:ea typeface="Calibri" panose="020F0502020204030204" pitchFamily="34" charset="0"/>
                <a:cs typeface="Times New Roman" panose="02020603050405020304" pitchFamily="18" charset="0"/>
              </a:rPr>
              <a:t>Explanation of Slide</a:t>
            </a:r>
          </a:p>
          <a:p>
            <a:pPr>
              <a:lnSpc>
                <a:spcPct val="115000"/>
              </a:lnSpc>
              <a:spcBef>
                <a:spcPts val="1269"/>
              </a:spcBef>
              <a:spcAft>
                <a:spcPts val="634"/>
              </a:spcAft>
            </a:pPr>
            <a:r>
              <a:rPr lang="en-US" sz="1300">
                <a:latin typeface="Calibri" panose="020F0502020204030204" pitchFamily="34" charset="0"/>
                <a:ea typeface="Calibri" panose="020F0502020204030204" pitchFamily="34" charset="0"/>
                <a:cs typeface="Times New Roman" panose="02020603050405020304" pitchFamily="18" charset="0"/>
              </a:rPr>
              <a:t>Let’s take a moment and reflect upon what, from your perspective, are the most challenging aspects of conducting IEP meetings and developing IEPs. In small groups, indicate two or three things you find most challenging. Then, identify what you believe is the most-needed professional learning. </a:t>
            </a:r>
          </a:p>
          <a:p>
            <a:pPr>
              <a:lnSpc>
                <a:spcPct val="115000"/>
              </a:lnSpc>
              <a:spcBef>
                <a:spcPts val="1269"/>
              </a:spcBef>
              <a:spcAft>
                <a:spcPts val="634"/>
              </a:spcAft>
            </a:pPr>
            <a:endParaRPr lang="en-US" sz="1300">
              <a:latin typeface="Calibri" panose="020F0502020204030204" pitchFamily="34" charset="0"/>
              <a:ea typeface="Calibri" panose="020F0502020204030204" pitchFamily="34" charset="0"/>
              <a:cs typeface="Times New Roman" panose="02020603050405020304" pitchFamily="18" charset="0"/>
            </a:endParaRPr>
          </a:p>
          <a:p>
            <a:pPr defTabSz="966612">
              <a:lnSpc>
                <a:spcPct val="115000"/>
              </a:lnSpc>
              <a:spcBef>
                <a:spcPts val="1269"/>
              </a:spcBef>
              <a:spcAft>
                <a:spcPts val="634"/>
              </a:spcAft>
              <a:defRPr/>
            </a:pPr>
            <a:r>
              <a:rPr lang="en-US" sz="1300" b="1" i="1">
                <a:latin typeface="Calibri" panose="020F0502020204030204" pitchFamily="34" charset="0"/>
                <a:ea typeface="Calibri" panose="020F0502020204030204" pitchFamily="34" charset="0"/>
                <a:cs typeface="Times New Roman" panose="02020603050405020304" pitchFamily="18" charset="0"/>
              </a:rPr>
              <a:t>Facilitation Notes</a:t>
            </a:r>
          </a:p>
          <a:p>
            <a:pPr defTabSz="966612">
              <a:lnSpc>
                <a:spcPct val="115000"/>
              </a:lnSpc>
              <a:spcBef>
                <a:spcPts val="1269"/>
              </a:spcBef>
              <a:spcAft>
                <a:spcPts val="634"/>
              </a:spcAft>
              <a:defRPr/>
            </a:pPr>
            <a:r>
              <a:rPr lang="en-US" sz="1300" i="1">
                <a:latin typeface="Calibri" panose="020F0502020204030204" pitchFamily="34" charset="0"/>
                <a:ea typeface="Calibri" panose="020F0502020204030204" pitchFamily="34" charset="0"/>
                <a:cs typeface="Times New Roman" panose="02020603050405020304" pitchFamily="18" charset="0"/>
              </a:rPr>
              <a:t>Allow 15 minutes to conduct this activity. </a:t>
            </a:r>
          </a:p>
        </p:txBody>
      </p:sp>
      <p:sp>
        <p:nvSpPr>
          <p:cNvPr id="4" name="Slide Number Placeholder 3"/>
          <p:cNvSpPr>
            <a:spLocks noGrp="1"/>
          </p:cNvSpPr>
          <p:nvPr>
            <p:ph type="sldNum" sz="quarter" idx="5"/>
          </p:nvPr>
        </p:nvSpPr>
        <p:spPr/>
        <p:txBody>
          <a:bodyPr/>
          <a:lstStyle/>
          <a:p>
            <a:fld id="{74FFBDD0-4D92-488F-9E01-3EB942DC113B}" type="slidenum">
              <a:rPr lang="en-US" smtClean="0"/>
              <a:t>58</a:t>
            </a:fld>
            <a:endParaRPr lang="en-US"/>
          </a:p>
        </p:txBody>
      </p:sp>
      <p:sp>
        <p:nvSpPr>
          <p:cNvPr id="5" name="Date Placeholder 4">
            <a:extLst>
              <a:ext uri="{FF2B5EF4-FFF2-40B4-BE49-F238E27FC236}">
                <a16:creationId xmlns:a16="http://schemas.microsoft.com/office/drawing/2014/main" id="{E20EE659-5984-4106-790E-87AB3F52100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950703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34"/>
              </a:spcBef>
              <a:spcAft>
                <a:spcPts val="317"/>
              </a:spcAft>
            </a:pPr>
            <a:r>
              <a:rPr lang="en-US" sz="1900" b="1">
                <a:latin typeface="Roboto" panose="02000000000000000000" pitchFamily="2" charset="0"/>
                <a:ea typeface="Roboto" panose="02000000000000000000" pitchFamily="2" charset="0"/>
                <a:cs typeface="Times New Roman" panose="02020603050405020304" pitchFamily="18" charset="0"/>
              </a:rPr>
              <a:t>Explanation of Slide</a:t>
            </a:r>
            <a:endParaRPr lang="en-US" sz="1900" b="1">
              <a:latin typeface="PT Serif Caption" panose="02060603050505020204" pitchFamily="18" charset="0"/>
              <a:ea typeface="Roboto" panose="02000000000000000000" pitchFamily="2" charset="0"/>
              <a:cs typeface="Times New Roman" panose="02020603050405020304" pitchFamily="18" charset="0"/>
            </a:endParaRPr>
          </a:p>
          <a:p>
            <a:r>
              <a:rPr lang="en-US" sz="1900">
                <a:latin typeface="Roboto" panose="02000000000000000000" pitchFamily="2" charset="0"/>
                <a:ea typeface="Times New Roman" panose="02020603050405020304" pitchFamily="18" charset="0"/>
                <a:cs typeface="Times New Roman" panose="02020603050405020304" pitchFamily="18" charset="0"/>
              </a:rPr>
              <a:t>Resource and reference slide.</a:t>
            </a:r>
            <a:endParaRPr lang="en-US"/>
          </a:p>
        </p:txBody>
      </p:sp>
      <p:sp>
        <p:nvSpPr>
          <p:cNvPr id="4" name="Slide Number Placeholder 3"/>
          <p:cNvSpPr>
            <a:spLocks noGrp="1"/>
          </p:cNvSpPr>
          <p:nvPr>
            <p:ph type="sldNum" sz="quarter" idx="5"/>
          </p:nvPr>
        </p:nvSpPr>
        <p:spPr/>
        <p:txBody>
          <a:bodyPr/>
          <a:lstStyle/>
          <a:p>
            <a:pPr defTabSz="483306">
              <a:defRPr/>
            </a:pPr>
            <a:fld id="{74FFBDD0-4D92-488F-9E01-3EB942DC113B}" type="slidenum">
              <a:rPr lang="en-US">
                <a:solidFill>
                  <a:prstClr val="black"/>
                </a:solidFill>
                <a:latin typeface="Calibri" panose="020F0502020204030204"/>
              </a:rPr>
              <a:pPr defTabSz="483306">
                <a:defRPr/>
              </a:pPr>
              <a:t>59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A5945AD-6B91-5930-55F8-EB87192C0B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5863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Explanation of Slide</a:t>
            </a:r>
            <a:r>
              <a:rPr lang="en-US" b="0" dirty="0"/>
              <a:t> </a:t>
            </a:r>
          </a:p>
          <a:p>
            <a:r>
              <a:rPr lang="en-US" sz="1300" dirty="0">
                <a:latin typeface="ITC Franklin Gothic Std Bk Cd"/>
                <a:ea typeface="ＭＳ Ｐゴシック" pitchFamily="-48" charset="-128"/>
                <a:cs typeface="ＭＳ Ｐゴシック"/>
              </a:rPr>
              <a:t>Let us take a minute to familiarize ourselves with the materials. Do you have any questions about any of the materials before we start?</a:t>
            </a:r>
          </a:p>
          <a:p>
            <a:endParaRPr lang="en-US" sz="1300" dirty="0">
              <a:latin typeface="ITC Franklin Gothic Std Bk Cd"/>
              <a:ea typeface="ＭＳ Ｐゴシック" pitchFamily="-48" charset="-128"/>
              <a:cs typeface="ＭＳ Ｐゴシック"/>
            </a:endParaRPr>
          </a:p>
          <a:p>
            <a:r>
              <a:rPr lang="en-US" sz="1300" b="1" i="1" dirty="0"/>
              <a:t>Facilitation Notes</a:t>
            </a:r>
          </a:p>
          <a:p>
            <a:r>
              <a:rPr lang="en-US" sz="1900" i="1" spc="-21" dirty="0">
                <a:latin typeface="Roboto" panose="02000000000000000000" pitchFamily="2" charset="0"/>
                <a:ea typeface="MS Mincho" panose="02020609040205080304" pitchFamily="49" charset="-128"/>
                <a:cs typeface="Times New Roman" panose="02020603050405020304" pitchFamily="18" charset="0"/>
              </a:rPr>
              <a:t>Let the participants take a minute to explore the materials independently. Then pause so participants can ask questions before you begin the training</a:t>
            </a:r>
            <a:r>
              <a:rPr lang="en-US" sz="1300" dirty="0"/>
              <a:t>. </a:t>
            </a:r>
            <a:r>
              <a:rPr lang="en-US" sz="1300" i="1" dirty="0"/>
              <a:t>If asked, mention that you’ll address Learning Extensions in the next slide.</a:t>
            </a:r>
            <a:endParaRPr lang="en-US" sz="1300" i="1"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a:pPr>
                <a:defRPr/>
              </a:pPr>
              <a:t>6</a:t>
            </a:fld>
            <a:endParaRPr lang="en-US"/>
          </a:p>
        </p:txBody>
      </p:sp>
      <p:sp>
        <p:nvSpPr>
          <p:cNvPr id="5" name="Date Placeholder 4">
            <a:extLst>
              <a:ext uri="{FF2B5EF4-FFF2-40B4-BE49-F238E27FC236}">
                <a16:creationId xmlns:a16="http://schemas.microsoft.com/office/drawing/2014/main" id="{67609C53-7860-4F2F-029C-21F00CCB8C4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82427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0 minutes</a:t>
            </a:r>
          </a:p>
          <a:p>
            <a:endParaRPr lang="en-US"/>
          </a:p>
          <a:p>
            <a:r>
              <a:rPr lang="en-US"/>
              <a:t>Facilitator Script:</a:t>
            </a:r>
            <a:r>
              <a:rPr lang="en-US" b="1"/>
              <a:t> [Thank participants for joining and display this slide as they sign out of the training.]</a:t>
            </a:r>
          </a:p>
          <a:p>
            <a:endParaRPr lang="en-US"/>
          </a:p>
          <a:p>
            <a:r>
              <a:rPr lang="en-US"/>
              <a:t>Support Facilitator Instructions:</a:t>
            </a:r>
          </a:p>
          <a:p>
            <a:pPr marL="181240" indent="-181240">
              <a:buFont typeface="Arial" panose="020B0604020202020204" pitchFamily="34" charset="0"/>
              <a:buChar char="•"/>
            </a:pPr>
            <a:r>
              <a:rPr lang="en-US">
                <a:cs typeface="Calibri" panose="020F0502020204030204"/>
              </a:rPr>
              <a:t>N/A</a:t>
            </a:r>
          </a:p>
        </p:txBody>
      </p:sp>
      <p:sp>
        <p:nvSpPr>
          <p:cNvPr id="4" name="Date Placeholder 3">
            <a:extLst>
              <a:ext uri="{FF2B5EF4-FFF2-40B4-BE49-F238E27FC236}">
                <a16:creationId xmlns:a16="http://schemas.microsoft.com/office/drawing/2014/main" id="{74622392-AC52-1691-A18A-2E33BE6F26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5737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3001">
              <a:defRPr/>
            </a:pPr>
            <a:r>
              <a:rPr lang="en-US" sz="1300" b="1" dirty="0"/>
              <a:t>Explanation of Slide</a:t>
            </a:r>
          </a:p>
          <a:p>
            <a:pPr>
              <a:lnSpc>
                <a:spcPct val="115000"/>
              </a:lnSpc>
              <a:spcBef>
                <a:spcPts val="317"/>
              </a:spcBef>
              <a:spcAft>
                <a:spcPts val="317"/>
              </a:spcAft>
            </a:pPr>
            <a:r>
              <a:rPr lang="en-US" sz="1900" dirty="0">
                <a:latin typeface="PT Serif Caption" panose="02060603050505020204" pitchFamily="18" charset="77"/>
                <a:ea typeface="Roboto" panose="02000000000000000000" pitchFamily="2" charset="0"/>
                <a:cs typeface="Times New Roman" panose="02020603050405020304" pitchFamily="18" charset="0"/>
              </a:rPr>
              <a:t>We will be using various engagement tools throughout today’s session, and we do so for two reasons: (1) We are modeling engagement strategies that you can use with your students, and (2) these strategies are recognized as being effective in adult learning as well. For example, pairing visual cues with activities as we have done on this slide can help students know what to expect. When you see any of these icons on upcoming slides, you will know what kind of activity we’ll engage in.</a:t>
            </a:r>
            <a:endParaRPr lang="en-US" sz="1900" b="1" dirty="0">
              <a:latin typeface="PT Serif Caption" panose="02060603050505020204" pitchFamily="18" charset="77"/>
              <a:ea typeface="Roboto" panose="02000000000000000000" pitchFamily="2" charset="0"/>
              <a:cs typeface="Times New Roman" panose="02020603050405020304" pitchFamily="18" charset="0"/>
            </a:endParaRPr>
          </a:p>
          <a:p>
            <a:pPr>
              <a:lnSpc>
                <a:spcPct val="115000"/>
              </a:lnSpc>
              <a:spcBef>
                <a:spcPts val="317"/>
              </a:spcBef>
              <a:spcAft>
                <a:spcPts val="317"/>
              </a:spcAft>
            </a:pPr>
            <a:r>
              <a:rPr lang="en-US" sz="1900" dirty="0">
                <a:latin typeface="PT Serif Caption" panose="02060603050505020204" pitchFamily="18" charset="77"/>
                <a:ea typeface="Roboto" panose="02000000000000000000" pitchFamily="2" charset="0"/>
                <a:cs typeface="Times New Roman" panose="02020603050405020304" pitchFamily="18" charset="0"/>
              </a:rPr>
              <a:t> </a:t>
            </a:r>
            <a:endParaRPr lang="en-US" sz="1900" b="1" dirty="0">
              <a:latin typeface="PT Serif Caption" panose="02060603050505020204" pitchFamily="18" charset="77"/>
              <a:ea typeface="Roboto" panose="02000000000000000000" pitchFamily="2" charset="0"/>
              <a:cs typeface="Times New Roman" panose="02020603050405020304" pitchFamily="18" charset="0"/>
            </a:endParaRPr>
          </a:p>
          <a:p>
            <a:pPr>
              <a:lnSpc>
                <a:spcPct val="115000"/>
              </a:lnSpc>
              <a:spcBef>
                <a:spcPts val="317"/>
              </a:spcBef>
              <a:spcAft>
                <a:spcPts val="317"/>
              </a:spcAft>
            </a:pPr>
            <a:r>
              <a:rPr lang="en-US" sz="1900" dirty="0">
                <a:latin typeface="PT Serif Caption" panose="02060603050505020204" pitchFamily="18" charset="77"/>
                <a:ea typeface="Roboto" panose="02000000000000000000" pitchFamily="2" charset="0"/>
                <a:cs typeface="Times New Roman" panose="02020603050405020304" pitchFamily="18" charset="0"/>
              </a:rPr>
              <a:t>This session contains also includes Learning Extensions. After each activity, you can extend your learning by completing the Learning Extension with the IEP you brought.</a:t>
            </a:r>
            <a:endParaRPr lang="en-US" sz="1900" b="1" dirty="0">
              <a:latin typeface="PT Serif Caption" panose="02060603050505020204" pitchFamily="18" charset="77"/>
              <a:ea typeface="Roboto" panose="02000000000000000000" pitchFamily="2" charset="0"/>
              <a:cs typeface="Times New Roman" panose="02020603050405020304" pitchFamily="18" charset="0"/>
            </a:endParaRPr>
          </a:p>
          <a:p>
            <a:pPr>
              <a:lnSpc>
                <a:spcPct val="115000"/>
              </a:lnSpc>
              <a:spcBef>
                <a:spcPts val="317"/>
              </a:spcBef>
              <a:spcAft>
                <a:spcPts val="317"/>
              </a:spcAft>
            </a:pPr>
            <a:r>
              <a:rPr lang="en-US" sz="1900" dirty="0">
                <a:latin typeface="PT Serif Caption" panose="02060603050505020204" pitchFamily="18" charset="77"/>
                <a:ea typeface="Roboto" panose="02000000000000000000" pitchFamily="2" charset="0"/>
                <a:cs typeface="Times New Roman" panose="02020603050405020304" pitchFamily="18" charset="0"/>
              </a:rPr>
              <a:t> </a:t>
            </a:r>
            <a:endParaRPr lang="en-US" sz="1900" b="1" dirty="0">
              <a:latin typeface="PT Serif Caption" panose="02060603050505020204" pitchFamily="18" charset="77"/>
              <a:ea typeface="Roboto" panose="02000000000000000000" pitchFamily="2" charset="0"/>
              <a:cs typeface="Times New Roman" panose="02020603050405020304" pitchFamily="18" charset="0"/>
            </a:endParaRPr>
          </a:p>
          <a:p>
            <a:pPr>
              <a:lnSpc>
                <a:spcPct val="115000"/>
              </a:lnSpc>
              <a:spcBef>
                <a:spcPts val="317"/>
              </a:spcBef>
              <a:spcAft>
                <a:spcPts val="317"/>
              </a:spcAft>
            </a:pPr>
            <a:r>
              <a:rPr lang="en-US" sz="1900" dirty="0">
                <a:latin typeface="PT Serif Caption" panose="02060603050505020204" pitchFamily="18" charset="77"/>
                <a:ea typeface="Roboto" panose="02000000000000000000" pitchFamily="2" charset="0"/>
                <a:cs typeface="Times New Roman" panose="02020603050405020304" pitchFamily="18" charset="0"/>
              </a:rPr>
              <a:t>You also should have received the slide handouts, which will provide you with a place to take notes and reflect.</a:t>
            </a:r>
          </a:p>
          <a:p>
            <a:pPr defTabSz="966612">
              <a:defRPr/>
            </a:pPr>
            <a:endParaRPr lang="en-US" sz="1900" dirty="0"/>
          </a:p>
        </p:txBody>
      </p:sp>
      <p:sp>
        <p:nvSpPr>
          <p:cNvPr id="4" name="Date Placeholder 3">
            <a:extLst>
              <a:ext uri="{FF2B5EF4-FFF2-40B4-BE49-F238E27FC236}">
                <a16:creationId xmlns:a16="http://schemas.microsoft.com/office/drawing/2014/main" id="{2633FD09-AFCF-F692-6D16-7F1361BB233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1397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a:t>Explanation of Slide </a:t>
            </a:r>
          </a:p>
          <a:p>
            <a:r>
              <a:rPr lang="en-US" sz="1300"/>
              <a:t>In the first section, we will discuss IEP meetings. We are also going to talk about how HLPs 2 and 5 support this requirement.</a:t>
            </a:r>
            <a:endParaRPr lang="en-US" sz="1300" b="1"/>
          </a:p>
          <a:p>
            <a:endParaRPr lang="en-US" sz="1300"/>
          </a:p>
        </p:txBody>
      </p:sp>
      <p:sp>
        <p:nvSpPr>
          <p:cNvPr id="4" name="Slide Number Placeholder 3"/>
          <p:cNvSpPr>
            <a:spLocks noGrp="1"/>
          </p:cNvSpPr>
          <p:nvPr>
            <p:ph type="sldNum" sz="quarter" idx="5"/>
          </p:nvPr>
        </p:nvSpPr>
        <p:spPr/>
        <p:txBody>
          <a:bodyPr/>
          <a:lstStyle/>
          <a:p>
            <a:fld id="{74FFBDD0-4D92-488F-9E01-3EB942DC113B}" type="slidenum">
              <a:rPr lang="en-US" smtClean="0"/>
              <a:t>8</a:t>
            </a:fld>
            <a:endParaRPr lang="en-US"/>
          </a:p>
        </p:txBody>
      </p:sp>
      <p:sp>
        <p:nvSpPr>
          <p:cNvPr id="5" name="Date Placeholder 4">
            <a:extLst>
              <a:ext uri="{FF2B5EF4-FFF2-40B4-BE49-F238E27FC236}">
                <a16:creationId xmlns:a16="http://schemas.microsoft.com/office/drawing/2014/main" id="{072C1DEC-C5CF-2BDE-EBBD-00FE9470B83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5482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a:r>
              <a:rPr lang="en-US" b="1" dirty="0"/>
              <a:t>Explanation of Slide</a:t>
            </a:r>
          </a:p>
          <a:p>
            <a:pPr marL="147677"/>
            <a:r>
              <a:rPr lang="en-US" b="0" dirty="0"/>
              <a:t>HLP 2 sits in the middle of the collaboration stack of the CEC high-leverage practices. [</a:t>
            </a:r>
            <a:r>
              <a:rPr lang="en-US" b="0" i="1" dirty="0"/>
              <a:t>Read slide</a:t>
            </a:r>
            <a:r>
              <a:rPr lang="en-US" b="0" dirty="0"/>
              <a:t>.] Because today we are specifically talking about IEP team meetings, we will focus on HLP 2, which is specific toward meetings. </a:t>
            </a:r>
          </a:p>
          <a:p>
            <a:pPr marL="147677"/>
            <a:endParaRPr lang="en-US" b="1" dirty="0"/>
          </a:p>
          <a:p>
            <a:pPr marL="147677"/>
            <a:r>
              <a:rPr lang="en-US" b="0" dirty="0"/>
              <a:t>HLP 2 full text: Teachers lead and participate in a range of meetings (e.g., meetings with families, individualized education program [IEP] teams, individualized family services plan [IFSP] teams, instructional planning) to identify clear, measurable student outcomes and develop instructional and behavioral plans that support these outcomes. They develop a meeting agenda, allocate time to meet the goals of the agenda, and lead in ways that encourage consensus building through positive verbal and nonverbal communication, encouraging the sharing of multiple perspectives, demonstrating active listening, and soliciting feedback.</a:t>
            </a:r>
          </a:p>
          <a:p>
            <a:pPr marL="147677"/>
            <a:endParaRPr lang="en-US" b="0" dirty="0"/>
          </a:p>
          <a:p>
            <a:pPr marL="147677"/>
            <a:r>
              <a:rPr lang="en-US" b="0" dirty="0"/>
              <a:t>Throughout this presentation we’ll be sharing strategies to help support the implementation of this practice.</a:t>
            </a:r>
          </a:p>
          <a:p>
            <a:pPr marL="147677"/>
            <a:endParaRPr lang="en-US" b="0" dirty="0"/>
          </a:p>
          <a:p>
            <a:pPr marL="147677"/>
            <a:endParaRPr lang="en-US" b="1" dirty="0"/>
          </a:p>
        </p:txBody>
      </p:sp>
      <p:sp>
        <p:nvSpPr>
          <p:cNvPr id="4" name="Slide Number Placeholder 3"/>
          <p:cNvSpPr>
            <a:spLocks noGrp="1"/>
          </p:cNvSpPr>
          <p:nvPr>
            <p:ph type="sldNum" sz="quarter" idx="5"/>
          </p:nvPr>
        </p:nvSpPr>
        <p:spPr/>
        <p:txBody>
          <a:bodyPr/>
          <a:lstStyle/>
          <a:p>
            <a:pPr algn="ctr" defTabSz="966612">
              <a:defRPr/>
            </a:pPr>
            <a:fld id="{B54DC83E-89B8-4806-9A94-7D2BAA520DC6}" type="slidenum">
              <a:rPr lang="en-US">
                <a:solidFill>
                  <a:srgbClr val="595959"/>
                </a:solidFill>
                <a:latin typeface="Calibri"/>
              </a:rPr>
              <a:pPr algn="ctr" defTabSz="966612">
                <a:defRPr/>
              </a:pPr>
              <a:t>9</a:t>
            </a:fld>
            <a:endParaRPr lang="en-US">
              <a:solidFill>
                <a:srgbClr val="595959"/>
              </a:solidFill>
              <a:latin typeface="Calibri"/>
            </a:endParaRPr>
          </a:p>
        </p:txBody>
      </p:sp>
      <p:sp>
        <p:nvSpPr>
          <p:cNvPr id="5" name="Date Placeholder 4">
            <a:extLst>
              <a:ext uri="{FF2B5EF4-FFF2-40B4-BE49-F238E27FC236}">
                <a16:creationId xmlns:a16="http://schemas.microsoft.com/office/drawing/2014/main" id="{C0964088-A694-6D00-43C9-E3D638EDF6B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7553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386E71-F9BC-64AF-EA1E-3A477BACCBDC}"/>
              </a:ext>
            </a:extLst>
          </p:cNvPr>
          <p:cNvSpPr/>
          <p:nvPr userDrawn="1"/>
        </p:nvSpPr>
        <p:spPr>
          <a:xfrm>
            <a:off x="-3" y="-8662"/>
            <a:ext cx="12192002" cy="5755967"/>
          </a:xfrm>
          <a:prstGeom prst="rect">
            <a:avLst/>
          </a:prstGeom>
          <a:gradFill flip="none" rotWithShape="1">
            <a:gsLst>
              <a:gs pos="0">
                <a:schemeClr val="accent2">
                  <a:lumMod val="20000"/>
                  <a:lumOff val="80000"/>
                </a:schemeClr>
              </a:gs>
              <a:gs pos="59000">
                <a:srgbClr val="8ED63F"/>
              </a:gs>
              <a:gs pos="89000">
                <a:schemeClr val="accent2">
                  <a:lumMod val="100000"/>
                </a:schemeClr>
              </a:gs>
              <a:gs pos="34000">
                <a:schemeClr val="accent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BCD8A39-D615-4429-A6D2-A0EB565DCD1C}"/>
              </a:ext>
            </a:extLst>
          </p:cNvPr>
          <p:cNvGrpSpPr/>
          <p:nvPr userDrawn="1"/>
        </p:nvGrpSpPr>
        <p:grpSpPr>
          <a:xfrm>
            <a:off x="-2411509" y="-2283760"/>
            <a:ext cx="5435076" cy="6677116"/>
            <a:chOff x="-224263" y="-265649"/>
            <a:chExt cx="5435076" cy="6677116"/>
          </a:xfrm>
        </p:grpSpPr>
        <p:sp>
          <p:nvSpPr>
            <p:cNvPr id="44" name="Rectangle: Rounded Corners 43">
              <a:extLst>
                <a:ext uri="{FF2B5EF4-FFF2-40B4-BE49-F238E27FC236}">
                  <a16:creationId xmlns:a16="http://schemas.microsoft.com/office/drawing/2014/main" id="{9C6176A2-FD65-41D6-8F6C-BF6BCDD59B66}"/>
                </a:ext>
              </a:extLst>
            </p:cNvPr>
            <p:cNvSpPr/>
            <p:nvPr userDrawn="1"/>
          </p:nvSpPr>
          <p:spPr>
            <a:xfrm>
              <a:off x="2812889" y="503236"/>
              <a:ext cx="2023628" cy="2614457"/>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AF3C34A-BABE-43FF-81D7-5DB5F8E526B4}"/>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5464518D-CD32-4102-A2CB-F68714CA00D9}"/>
                </a:ext>
              </a:extLst>
            </p:cNvPr>
            <p:cNvSpPr/>
            <p:nvPr userDrawn="1"/>
          </p:nvSpPr>
          <p:spPr>
            <a:xfrm>
              <a:off x="4245773" y="3395554"/>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EB0B32F9-BA9A-427B-8A6D-124B290B177F}"/>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EB568C81-E4A8-49E4-A6E2-59C99F250375}"/>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A7976DF4-62C6-4C1E-B56E-57CD4CB57A48}"/>
                </a:ext>
              </a:extLst>
            </p:cNvPr>
            <p:cNvSpPr/>
            <p:nvPr userDrawn="1"/>
          </p:nvSpPr>
          <p:spPr>
            <a:xfrm>
              <a:off x="-224263" y="2318415"/>
              <a:ext cx="592307" cy="592307"/>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22044AE0-B2D5-4323-8BC8-F63CDE8F0544}"/>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808208FB-BA56-4762-B12F-83836FC9A098}"/>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48FAFA19-08EC-4C9C-AAB3-3DEF14B13918}"/>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6D0EA98C-47AD-4A2D-A591-8338D0614719}"/>
                </a:ext>
              </a:extLst>
            </p:cNvPr>
            <p:cNvSpPr/>
            <p:nvPr userDrawn="1"/>
          </p:nvSpPr>
          <p:spPr>
            <a:xfrm>
              <a:off x="4602496" y="3662024"/>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0DDEAED4-1387-450B-886F-74B467F0DB03}"/>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34B61899-9F3F-4DEF-AC6A-DFC6E3679DAC}"/>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7C382C6-F646-4E4F-AD33-8C8FB6A76856}"/>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0777543E-1524-4848-80F0-03C5F2FA0E6C}"/>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B8E74C33-AC2B-469C-8EB9-B2F82B4AB364}"/>
              </a:ext>
            </a:extLst>
          </p:cNvPr>
          <p:cNvGrpSpPr/>
          <p:nvPr userDrawn="1"/>
        </p:nvGrpSpPr>
        <p:grpSpPr>
          <a:xfrm>
            <a:off x="9007996" y="2636166"/>
            <a:ext cx="5968803" cy="6677116"/>
            <a:chOff x="-757990" y="-265649"/>
            <a:chExt cx="5968803" cy="6677116"/>
          </a:xfrm>
        </p:grpSpPr>
        <p:sp>
          <p:nvSpPr>
            <p:cNvPr id="59" name="Rectangle: Rounded Corners 58">
              <a:extLst>
                <a:ext uri="{FF2B5EF4-FFF2-40B4-BE49-F238E27FC236}">
                  <a16:creationId xmlns:a16="http://schemas.microsoft.com/office/drawing/2014/main" id="{A91BAD2F-6773-467C-87BB-C2FDE5322816}"/>
                </a:ext>
              </a:extLst>
            </p:cNvPr>
            <p:cNvSpPr/>
            <p:nvPr userDrawn="1"/>
          </p:nvSpPr>
          <p:spPr>
            <a:xfrm>
              <a:off x="1433621" y="3004234"/>
              <a:ext cx="1271008" cy="1271008"/>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CA771B74-EA4F-40EF-92BC-025E9BF52FAC}"/>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355298C4-F256-453F-865D-6DE8AA1119BC}"/>
                </a:ext>
              </a:extLst>
            </p:cNvPr>
            <p:cNvSpPr/>
            <p:nvPr userDrawn="1"/>
          </p:nvSpPr>
          <p:spPr>
            <a:xfrm>
              <a:off x="-757990" y="2122384"/>
              <a:ext cx="1032243" cy="950748"/>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53E4A851-A352-4356-9635-6C8AFC682AF4}"/>
                </a:ext>
              </a:extLst>
            </p:cNvPr>
            <p:cNvSpPr/>
            <p:nvPr userDrawn="1"/>
          </p:nvSpPr>
          <p:spPr>
            <a:xfrm>
              <a:off x="1699975" y="2687713"/>
              <a:ext cx="633042" cy="633042"/>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BAF6B468-1762-4932-A34E-704AF5846D7F}"/>
                </a:ext>
              </a:extLst>
            </p:cNvPr>
            <p:cNvSpPr/>
            <p:nvPr userDrawn="1"/>
          </p:nvSpPr>
          <p:spPr>
            <a:xfrm>
              <a:off x="2893998" y="4364190"/>
              <a:ext cx="735479" cy="735479"/>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D65BCC3F-787D-45FA-9FE5-B3F28B2E9B94}"/>
                </a:ext>
              </a:extLst>
            </p:cNvPr>
            <p:cNvSpPr/>
            <p:nvPr userDrawn="1"/>
          </p:nvSpPr>
          <p:spPr>
            <a:xfrm>
              <a:off x="3344190" y="4013081"/>
              <a:ext cx="621320" cy="621320"/>
            </a:xfrm>
            <a:prstGeom prst="roundRect">
              <a:avLst>
                <a:gd name="adj" fmla="val 9869"/>
              </a:avLst>
            </a:prstGeom>
            <a:noFill/>
            <a:ln w="190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AEA857A7-A897-410C-B85F-67D3432B4E8D}"/>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07D3BFCA-216A-4937-AC5D-2E3D7CF1C38F}"/>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56F74F7-7726-4506-836B-CF9F6DE29FBD}"/>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CF44C117-5F64-4F0C-9D2C-DA0261035841}"/>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CC771856-5D6F-4BC2-96C7-488885E8D769}"/>
                </a:ext>
              </a:extLst>
            </p:cNvPr>
            <p:cNvSpPr/>
            <p:nvPr userDrawn="1"/>
          </p:nvSpPr>
          <p:spPr>
            <a:xfrm>
              <a:off x="194582" y="804821"/>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E356AD5F-419B-4BFE-A06B-A3B1833C99C1}"/>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08420" y="451110"/>
            <a:ext cx="8259580" cy="2503430"/>
          </a:xfrm>
        </p:spPr>
        <p:txBody>
          <a:bodyPr anchor="b">
            <a:normAutofit/>
          </a:bodyPr>
          <a:lstStyle>
            <a:lvl1pPr algn="l">
              <a:defRPr sz="500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2408420" y="3042256"/>
            <a:ext cx="8259580" cy="1499438"/>
          </a:xfrm>
        </p:spPr>
        <p:txBody>
          <a:bodyPr>
            <a:normAutofit/>
          </a:bodyPr>
          <a:lstStyle>
            <a:lvl1pPr marL="0" indent="0" algn="l">
              <a:buNone/>
              <a:defRPr sz="3200">
                <a:solidFill>
                  <a:schemeClr val="tx1"/>
                </a:solidFill>
                <a:latin typeface="Audrey Sans"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B66A7041-0962-4FF8-A6AE-617867393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sp>
        <p:nvSpPr>
          <p:cNvPr id="5" name="Text Placeholder 4">
            <a:extLst>
              <a:ext uri="{FF2B5EF4-FFF2-40B4-BE49-F238E27FC236}">
                <a16:creationId xmlns:a16="http://schemas.microsoft.com/office/drawing/2014/main" id="{63431557-7C90-4B71-9C47-ED4764EF5FA5}"/>
              </a:ext>
            </a:extLst>
          </p:cNvPr>
          <p:cNvSpPr>
            <a:spLocks noGrp="1"/>
          </p:cNvSpPr>
          <p:nvPr>
            <p:ph type="body" sz="quarter" idx="10"/>
          </p:nvPr>
        </p:nvSpPr>
        <p:spPr>
          <a:xfrm>
            <a:off x="2408628" y="4706712"/>
            <a:ext cx="8259372" cy="382054"/>
          </a:xfrm>
        </p:spPr>
        <p:txBody>
          <a:bodyPr>
            <a:normAutofit/>
          </a:bodyPr>
          <a:lstStyle>
            <a:lvl1pPr>
              <a:defRPr sz="2000" i="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descr="A picture containing text, clipart&#10;&#10;Description automatically generated">
            <a:extLst>
              <a:ext uri="{FF2B5EF4-FFF2-40B4-BE49-F238E27FC236}">
                <a16:creationId xmlns:a16="http://schemas.microsoft.com/office/drawing/2014/main" id="{83355327-9B6F-44B4-8C81-AE1B59D0B8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8252" y="5805994"/>
            <a:ext cx="2408628" cy="802876"/>
          </a:xfrm>
          <a:prstGeom prst="rect">
            <a:avLst/>
          </a:prstGeom>
        </p:spPr>
      </p:pic>
      <p:pic>
        <p:nvPicPr>
          <p:cNvPr id="6" name="Picture 5" descr="Logo&#10;&#10;Description automatically generated">
            <a:extLst>
              <a:ext uri="{FF2B5EF4-FFF2-40B4-BE49-F238E27FC236}">
                <a16:creationId xmlns:a16="http://schemas.microsoft.com/office/drawing/2014/main" id="{5C9AC60F-36E5-AF65-6701-AA62F15242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79625" y="6051989"/>
            <a:ext cx="1397422" cy="409300"/>
          </a:xfrm>
          <a:prstGeom prst="rect">
            <a:avLst/>
          </a:prstGeom>
        </p:spPr>
      </p:pic>
    </p:spTree>
    <p:custDataLst>
      <p:tags r:id="rId1"/>
    </p:custDataLst>
    <p:extLst>
      <p:ext uri="{BB962C8B-B14F-4D97-AF65-F5344CB8AC3E}">
        <p14:creationId xmlns:p14="http://schemas.microsoft.com/office/powerpoint/2010/main" val="20431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7CF866-7D2C-48EB-83B5-06ACC41492F4}"/>
              </a:ext>
            </a:extLst>
          </p:cNvPr>
          <p:cNvSpPr/>
          <p:nvPr userDrawn="1"/>
        </p:nvSpPr>
        <p:spPr>
          <a:xfrm>
            <a:off x="-68094" y="-1"/>
            <a:ext cx="12260094" cy="6926095"/>
          </a:xfrm>
          <a:prstGeom prst="rect">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C63F"/>
              </a:solidFill>
            </a:endParaRPr>
          </a:p>
        </p:txBody>
      </p:sp>
      <p:sp>
        <p:nvSpPr>
          <p:cNvPr id="2" name="Title 1"/>
          <p:cNvSpPr>
            <a:spLocks noGrp="1"/>
          </p:cNvSpPr>
          <p:nvPr>
            <p:ph type="title"/>
          </p:nvPr>
        </p:nvSpPr>
        <p:spPr>
          <a:xfrm>
            <a:off x="831850" y="1709738"/>
            <a:ext cx="10515600" cy="2852737"/>
          </a:xfrm>
        </p:spPr>
        <p:txBody>
          <a:bodyPr anchor="b">
            <a:normAutofit/>
          </a:bodyPr>
          <a:lstStyle>
            <a:lvl1pPr>
              <a:defRPr sz="5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98922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 Plai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nSpc>
                <a:spcPct val="100000"/>
              </a:lnSpc>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2B797A0B-FAC3-4C91-B7E7-E74554A048D7}"/>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3266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2" name="Title 1"/>
          <p:cNvSpPr>
            <a:spLocks noGrp="1"/>
          </p:cNvSpPr>
          <p:nvPr>
            <p:ph type="title" hasCustomPrompt="1"/>
          </p:nvPr>
        </p:nvSpPr>
        <p:spPr>
          <a:xfrm>
            <a:off x="5394847" y="355160"/>
            <a:ext cx="5952602" cy="4212279"/>
          </a:xfr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Use this slide to pull out a quote from text. It makes a big impact!</a:t>
            </a: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EA8F192-8211-44A1-BC5C-9927C4A98595}"/>
              </a:ext>
            </a:extLst>
          </p:cNvPr>
          <p:cNvSpPr/>
          <p:nvPr userDrawn="1"/>
        </p:nvSpPr>
        <p:spPr>
          <a:xfrm>
            <a:off x="2427901" y="355160"/>
            <a:ext cx="2868093" cy="3154710"/>
          </a:xfrm>
          <a:prstGeom prst="rect">
            <a:avLst/>
          </a:prstGeom>
        </p:spPr>
        <p:txBody>
          <a:bodyPr wrap="none">
            <a:spAutoFit/>
          </a:bodyPr>
          <a:lstStyle/>
          <a:p>
            <a:pPr algn="r"/>
            <a:r>
              <a:rPr lang="en-US" sz="19900" b="1">
                <a:solidFill>
                  <a:schemeClr val="bg1"/>
                </a:solidFill>
                <a:latin typeface="+mj-lt"/>
              </a:rPr>
              <a:t>“”</a:t>
            </a:r>
          </a:p>
        </p:txBody>
      </p:sp>
      <p:sp>
        <p:nvSpPr>
          <p:cNvPr id="22" name="Text Placeholder 2">
            <a:extLst>
              <a:ext uri="{FF2B5EF4-FFF2-40B4-BE49-F238E27FC236}">
                <a16:creationId xmlns:a16="http://schemas.microsoft.com/office/drawing/2014/main" id="{79B0F232-E0C6-4CE5-88D0-15B84342B67E}"/>
              </a:ext>
            </a:extLst>
          </p:cNvPr>
          <p:cNvSpPr>
            <a:spLocks noGrp="1"/>
          </p:cNvSpPr>
          <p:nvPr>
            <p:ph type="body" idx="1" hasCustomPrompt="1"/>
          </p:nvPr>
        </p:nvSpPr>
        <p:spPr>
          <a:xfrm>
            <a:off x="5366982" y="4782816"/>
            <a:ext cx="5980468" cy="1311798"/>
          </a:xfrm>
        </p:spPr>
        <p:txBody>
          <a:bodyPr>
            <a:normAutofit/>
          </a:bodyPr>
          <a:lstStyle>
            <a:lvl1pPr marL="0" indent="0">
              <a:lnSpc>
                <a:spcPct val="100000"/>
              </a:lnSpc>
              <a:spcBef>
                <a:spcPts val="600"/>
              </a:spcBef>
              <a:buNone/>
              <a:defRPr sz="1600" cap="none"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  Name of the Author</a:t>
            </a:r>
          </a:p>
        </p:txBody>
      </p:sp>
    </p:spTree>
    <p:custDataLst>
      <p:tags r:id="rId1"/>
    </p:custDataLst>
    <p:extLst>
      <p:ext uri="{BB962C8B-B14F-4D97-AF65-F5344CB8AC3E}">
        <p14:creationId xmlns:p14="http://schemas.microsoft.com/office/powerpoint/2010/main" val="105123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F13D4B7-E1DE-4F78-BDB6-E0F574857A63}"/>
              </a:ext>
            </a:extLst>
          </p:cNvPr>
          <p:cNvSpPr>
            <a:spLocks noGrp="1"/>
          </p:cNvSpPr>
          <p:nvPr>
            <p:ph type="sldNum" sz="quarter" idx="4"/>
          </p:nvPr>
        </p:nvSpPr>
        <p:spPr>
          <a:xfrm>
            <a:off x="11401294" y="6378260"/>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spTree>
    <p:custDataLst>
      <p:tags r:id="rId1"/>
    </p:custDataLst>
    <p:extLst>
      <p:ext uri="{BB962C8B-B14F-4D97-AF65-F5344CB8AC3E}">
        <p14:creationId xmlns:p14="http://schemas.microsoft.com/office/powerpoint/2010/main" val="392919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266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2" y="6380316"/>
            <a:ext cx="8325203"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
        <p:nvSpPr>
          <p:cNvPr id="16" name="Slide Number Placeholder 3">
            <a:extLst>
              <a:ext uri="{FF2B5EF4-FFF2-40B4-BE49-F238E27FC236}">
                <a16:creationId xmlns:a16="http://schemas.microsoft.com/office/drawing/2014/main" id="{F120245B-E054-4F1E-87D6-BF7034A25826}"/>
              </a:ext>
            </a:extLst>
          </p:cNvPr>
          <p:cNvSpPr>
            <a:spLocks noGrp="1"/>
          </p:cNvSpPr>
          <p:nvPr>
            <p:ph type="sldNum" sz="quarter" idx="10"/>
          </p:nvPr>
        </p:nvSpPr>
        <p:spPr bwMode="gray">
          <a:xfrm>
            <a:off x="10642897" y="6507316"/>
            <a:ext cx="1168351" cy="323427"/>
          </a:xfrm>
        </p:spPr>
        <p:txBody>
          <a:bodyPr wrap="none" anchor="b" anchorCtr="0"/>
          <a:lstStyle>
            <a:lvl1pPr>
              <a:defRPr sz="900">
                <a:latin typeface="Arial" panose="020B0604020202020204" pitchFamily="34" charset="0"/>
                <a:cs typeface="Arial" panose="020B0604020202020204" pitchFamily="34" charset="0"/>
              </a:defRPr>
            </a:lvl1pPr>
          </a:lstStyle>
          <a:p>
            <a:fld id="{F3477EC8-074D-41C4-94AE-E9EA7CEEA348}" type="slidenum">
              <a:rPr lang="en-US" smtClean="0"/>
              <a:pPr/>
              <a:t>‹#›</a:t>
            </a:fld>
            <a:endParaRPr lang="en-US"/>
          </a:p>
        </p:txBody>
      </p:sp>
    </p:spTree>
    <p:extLst>
      <p:ext uri="{BB962C8B-B14F-4D97-AF65-F5344CB8AC3E}">
        <p14:creationId xmlns:p14="http://schemas.microsoft.com/office/powerpoint/2010/main" val="355577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1"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18" name="Slide Number Placeholder 17">
            <a:extLst>
              <a:ext uri="{FF2B5EF4-FFF2-40B4-BE49-F238E27FC236}">
                <a16:creationId xmlns:a16="http://schemas.microsoft.com/office/drawing/2014/main" id="{883DC24E-E3F7-4BC8-900C-101853E3858A}"/>
              </a:ext>
            </a:extLst>
          </p:cNvPr>
          <p:cNvSpPr>
            <a:spLocks noGrp="1"/>
          </p:cNvSpPr>
          <p:nvPr>
            <p:ph type="sldNum" sz="quarter" idx="18"/>
          </p:nvPr>
        </p:nvSpPr>
        <p:spPr/>
        <p:txBody>
          <a:bodyPr/>
          <a:lstStyle/>
          <a:p>
            <a:fld id="{DF2BF9F9-8A6D-4E51-9385-E6189FFC85C3}" type="slidenum">
              <a:rPr lang="en-US" smtClean="0"/>
              <a:t>‹#›</a:t>
            </a:fld>
            <a:endParaRPr lang="en-US"/>
          </a:p>
        </p:txBody>
      </p:sp>
    </p:spTree>
    <p:extLst>
      <p:ext uri="{BB962C8B-B14F-4D97-AF65-F5344CB8AC3E}">
        <p14:creationId xmlns:p14="http://schemas.microsoft.com/office/powerpoint/2010/main" val="393243608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Dark">
  <p:cSld name="1_Content Dark">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8724" y="0"/>
            <a:ext cx="11274552" cy="105156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457200" y="1307592"/>
            <a:ext cx="11274425" cy="4498848"/>
          </a:xfrm>
          <a:prstGeom prst="rect">
            <a:avLst/>
          </a:prstGeom>
          <a:noFill/>
          <a:ln>
            <a:noFill/>
          </a:ln>
        </p:spPr>
        <p:txBody>
          <a:bodyPr spcFirstLastPara="1" wrap="square" lIns="0" tIns="0" rIns="0" bIns="0" anchor="t" anchorCtr="0">
            <a:normAutofit/>
          </a:bodyPr>
          <a:lstStyle>
            <a:lvl1pPr marL="457200" lvl="0" indent="-381000" algn="l">
              <a:lnSpc>
                <a:spcPct val="125000"/>
              </a:lnSpc>
              <a:spcBef>
                <a:spcPts val="1000"/>
              </a:spcBef>
              <a:spcAft>
                <a:spcPts val="0"/>
              </a:spcAft>
              <a:buClr>
                <a:schemeClr val="dk1"/>
              </a:buClr>
              <a:buSzPts val="2400"/>
              <a:buChar char="•"/>
              <a:defRPr/>
            </a:lvl1pPr>
            <a:lvl2pPr marL="914400" lvl="1" indent="-342900" algn="l">
              <a:lnSpc>
                <a:spcPct val="125000"/>
              </a:lnSpc>
              <a:spcBef>
                <a:spcPts val="600"/>
              </a:spcBef>
              <a:spcAft>
                <a:spcPts val="0"/>
              </a:spcAft>
              <a:buClr>
                <a:schemeClr val="dk1"/>
              </a:buClr>
              <a:buSzPts val="1800"/>
              <a:buChar char="–"/>
              <a:defRPr/>
            </a:lvl2pPr>
            <a:lvl3pPr marL="1371600" lvl="2" indent="-342900" algn="l">
              <a:lnSpc>
                <a:spcPct val="125000"/>
              </a:lnSpc>
              <a:spcBef>
                <a:spcPts val="600"/>
              </a:spcBef>
              <a:spcAft>
                <a:spcPts val="0"/>
              </a:spcAft>
              <a:buClr>
                <a:schemeClr val="dk1"/>
              </a:buClr>
              <a:buSzPts val="1800"/>
              <a:buChar char="»"/>
              <a:defRPr/>
            </a:lvl3pPr>
            <a:lvl4pPr marL="1828800" lvl="3" indent="-381000" algn="l">
              <a:lnSpc>
                <a:spcPct val="125000"/>
              </a:lnSpc>
              <a:spcBef>
                <a:spcPts val="600"/>
              </a:spcBef>
              <a:spcAft>
                <a:spcPts val="0"/>
              </a:spcAft>
              <a:buClr>
                <a:schemeClr val="dk1"/>
              </a:buClr>
              <a:buSzPts val="2400"/>
              <a:buChar char="◦"/>
              <a:defRPr/>
            </a:lvl4pPr>
            <a:lvl5pPr marL="2286000" lvl="4" indent="-342900" algn="l">
              <a:lnSpc>
                <a:spcPct val="125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txBox="1">
            <a:spLocks noGrp="1"/>
          </p:cNvSpPr>
          <p:nvPr>
            <p:ph type="body" idx="2"/>
          </p:nvPr>
        </p:nvSpPr>
        <p:spPr>
          <a:xfrm>
            <a:off x="457201" y="5806276"/>
            <a:ext cx="11277600" cy="338328"/>
          </a:xfrm>
          <a:prstGeom prst="rect">
            <a:avLst/>
          </a:prstGeom>
          <a:noFill/>
          <a:ln>
            <a:noFill/>
          </a:ln>
        </p:spPr>
        <p:txBody>
          <a:bodyPr spcFirstLastPara="1" wrap="square" lIns="0" tIns="0" rIns="0" bIns="0" anchor="b" anchorCtr="0">
            <a:noAutofit/>
          </a:bodyPr>
          <a:lstStyle>
            <a:lvl1pPr marL="457200" lvl="0" indent="-228600" algn="l">
              <a:lnSpc>
                <a:spcPct val="125000"/>
              </a:lnSpc>
              <a:spcBef>
                <a:spcPts val="1000"/>
              </a:spcBef>
              <a:spcAft>
                <a:spcPts val="0"/>
              </a:spcAft>
              <a:buClr>
                <a:schemeClr val="dk1"/>
              </a:buClr>
              <a:buSzPts val="1000"/>
              <a:buNone/>
              <a:defRPr sz="1000"/>
            </a:lvl1pPr>
            <a:lvl2pPr marL="914400" lvl="1" indent="-342900" algn="l">
              <a:lnSpc>
                <a:spcPct val="125000"/>
              </a:lnSpc>
              <a:spcBef>
                <a:spcPts val="600"/>
              </a:spcBef>
              <a:spcAft>
                <a:spcPts val="0"/>
              </a:spcAft>
              <a:buClr>
                <a:schemeClr val="dk1"/>
              </a:buClr>
              <a:buSzPts val="1800"/>
              <a:buChar char="–"/>
              <a:defRPr/>
            </a:lvl2pPr>
            <a:lvl3pPr marL="1371600" lvl="2" indent="-342900" algn="l">
              <a:lnSpc>
                <a:spcPct val="125000"/>
              </a:lnSpc>
              <a:spcBef>
                <a:spcPts val="600"/>
              </a:spcBef>
              <a:spcAft>
                <a:spcPts val="0"/>
              </a:spcAft>
              <a:buClr>
                <a:schemeClr val="dk1"/>
              </a:buClr>
              <a:buSzPts val="1800"/>
              <a:buChar char="»"/>
              <a:defRPr/>
            </a:lvl3pPr>
            <a:lvl4pPr marL="1828800" lvl="3" indent="-342900" algn="l">
              <a:lnSpc>
                <a:spcPct val="125000"/>
              </a:lnSpc>
              <a:spcBef>
                <a:spcPts val="600"/>
              </a:spcBef>
              <a:spcAft>
                <a:spcPts val="0"/>
              </a:spcAft>
              <a:buClr>
                <a:schemeClr val="dk1"/>
              </a:buClr>
              <a:buSzPts val="1800"/>
              <a:buChar char="◦"/>
              <a:defRPr/>
            </a:lvl4pPr>
            <a:lvl5pPr marL="2286000" lvl="4" indent="-342900" algn="l">
              <a:lnSpc>
                <a:spcPct val="125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sldNum" idx="12"/>
          </p:nvPr>
        </p:nvSpPr>
        <p:spPr>
          <a:xfrm>
            <a:off x="457200" y="6422597"/>
            <a:ext cx="228600" cy="246888"/>
          </a:xfrm>
          <a:prstGeom prst="rect">
            <a:avLst/>
          </a:prstGeom>
          <a:noFill/>
          <a:ln>
            <a:noFill/>
          </a:ln>
        </p:spPr>
        <p:txBody>
          <a:bodyPr spcFirstLastPara="1" wrap="square" lIns="0" tIns="45700" rIns="0" bIns="45700" anchor="b" anchorCtr="0">
            <a:noAutofit/>
          </a:bodyPr>
          <a:lstStyle>
            <a:lvl1pPr marL="0" lvl="0" indent="0" algn="r">
              <a:lnSpc>
                <a:spcPct val="0"/>
              </a:lnSpc>
              <a:spcBef>
                <a:spcPts val="0"/>
              </a:spcBef>
              <a:spcAft>
                <a:spcPts val="0"/>
              </a:spcAft>
              <a:buNone/>
              <a:defRPr/>
            </a:lvl1pPr>
            <a:lvl2pPr marL="0" lvl="1" indent="0" algn="r">
              <a:lnSpc>
                <a:spcPct val="0"/>
              </a:lnSpc>
              <a:spcBef>
                <a:spcPts val="0"/>
              </a:spcBef>
              <a:spcAft>
                <a:spcPts val="0"/>
              </a:spcAft>
              <a:buNone/>
              <a:defRPr/>
            </a:lvl2pPr>
            <a:lvl3pPr marL="0" lvl="2" indent="0" algn="r">
              <a:lnSpc>
                <a:spcPct val="0"/>
              </a:lnSpc>
              <a:spcBef>
                <a:spcPts val="0"/>
              </a:spcBef>
              <a:spcAft>
                <a:spcPts val="0"/>
              </a:spcAft>
              <a:buNone/>
              <a:defRPr/>
            </a:lvl3pPr>
            <a:lvl4pPr marL="0" lvl="3" indent="0" algn="r">
              <a:lnSpc>
                <a:spcPct val="0"/>
              </a:lnSpc>
              <a:spcBef>
                <a:spcPts val="0"/>
              </a:spcBef>
              <a:spcAft>
                <a:spcPts val="0"/>
              </a:spcAft>
              <a:buNone/>
              <a:defRPr/>
            </a:lvl4pPr>
            <a:lvl5pPr marL="0" lvl="4" indent="0" algn="r">
              <a:lnSpc>
                <a:spcPct val="0"/>
              </a:lnSpc>
              <a:spcBef>
                <a:spcPts val="0"/>
              </a:spcBef>
              <a:spcAft>
                <a:spcPts val="0"/>
              </a:spcAft>
              <a:buNone/>
              <a:defRPr/>
            </a:lvl5pPr>
            <a:lvl6pPr marL="0" lvl="5" indent="0" algn="r">
              <a:lnSpc>
                <a:spcPct val="0"/>
              </a:lnSpc>
              <a:spcBef>
                <a:spcPts val="0"/>
              </a:spcBef>
              <a:spcAft>
                <a:spcPts val="0"/>
              </a:spcAft>
              <a:buNone/>
              <a:defRPr/>
            </a:lvl6pPr>
            <a:lvl7pPr marL="0" lvl="6" indent="0" algn="r">
              <a:lnSpc>
                <a:spcPct val="0"/>
              </a:lnSpc>
              <a:spcBef>
                <a:spcPts val="0"/>
              </a:spcBef>
              <a:spcAft>
                <a:spcPts val="0"/>
              </a:spcAft>
              <a:buNone/>
              <a:defRPr/>
            </a:lvl7pPr>
            <a:lvl8pPr marL="0" lvl="7" indent="0" algn="r">
              <a:lnSpc>
                <a:spcPct val="0"/>
              </a:lnSpc>
              <a:spcBef>
                <a:spcPts val="0"/>
              </a:spcBef>
              <a:spcAft>
                <a:spcPts val="0"/>
              </a:spcAft>
              <a:buNone/>
              <a:defRPr/>
            </a:lvl8pPr>
            <a:lvl9pPr marL="0" lvl="8" indent="0" algn="r">
              <a:lnSpc>
                <a:spcPct val="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5837915"/>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ark">
  <p:cSld name="Agenda Dark">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458724" y="0"/>
            <a:ext cx="11274552" cy="105156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458724" y="1307592"/>
            <a:ext cx="11274552" cy="4498848"/>
          </a:xfrm>
          <a:prstGeom prst="rect">
            <a:avLst/>
          </a:prstGeom>
          <a:noFill/>
          <a:ln>
            <a:noFill/>
          </a:ln>
        </p:spPr>
        <p:txBody>
          <a:bodyPr spcFirstLastPara="1" wrap="square" lIns="0" tIns="0" rIns="0" bIns="0" anchor="t" anchorCtr="0">
            <a:normAutofit/>
          </a:bodyPr>
          <a:lstStyle>
            <a:lvl1pPr marL="457200" lvl="0" indent="-381000" algn="l">
              <a:lnSpc>
                <a:spcPct val="125000"/>
              </a:lnSpc>
              <a:spcBef>
                <a:spcPts val="1800"/>
              </a:spcBef>
              <a:spcAft>
                <a:spcPts val="0"/>
              </a:spcAft>
              <a:buClr>
                <a:schemeClr val="dk1"/>
              </a:buClr>
              <a:buSzPts val="2400"/>
              <a:buFont typeface="Calibri"/>
              <a:buAutoNum type="arabicPeriod"/>
              <a:defRPr sz="2400"/>
            </a:lvl1pPr>
            <a:lvl2pPr marL="914400" lvl="1" indent="-381000" algn="l">
              <a:lnSpc>
                <a:spcPct val="125000"/>
              </a:lnSpc>
              <a:spcBef>
                <a:spcPts val="600"/>
              </a:spcBef>
              <a:spcAft>
                <a:spcPts val="0"/>
              </a:spcAft>
              <a:buClr>
                <a:schemeClr val="dk1"/>
              </a:buClr>
              <a:buSzPts val="2400"/>
              <a:buFont typeface="Calibri"/>
              <a:buAutoNum type="alphaLcPeriod"/>
              <a:defRPr sz="2400"/>
            </a:lvl2pPr>
            <a:lvl3pPr marL="1371600" lvl="2" indent="-381000" algn="l">
              <a:lnSpc>
                <a:spcPct val="125000"/>
              </a:lnSpc>
              <a:spcBef>
                <a:spcPts val="600"/>
              </a:spcBef>
              <a:spcAft>
                <a:spcPts val="0"/>
              </a:spcAft>
              <a:buClr>
                <a:schemeClr val="dk1"/>
              </a:buClr>
              <a:buSzPts val="2400"/>
              <a:buFont typeface="Calibri"/>
              <a:buAutoNum type="romanLcPeriod"/>
              <a:defRPr sz="2400"/>
            </a:lvl3pPr>
            <a:lvl4pPr marL="1828800" lvl="3" indent="-381000" algn="l">
              <a:lnSpc>
                <a:spcPct val="125000"/>
              </a:lnSpc>
              <a:spcBef>
                <a:spcPts val="600"/>
              </a:spcBef>
              <a:spcAft>
                <a:spcPts val="0"/>
              </a:spcAft>
              <a:buClr>
                <a:schemeClr val="dk1"/>
              </a:buClr>
              <a:buSzPts val="2400"/>
              <a:buFont typeface="Calibri"/>
              <a:buAutoNum type="arabicParenR"/>
              <a:defRPr sz="2400"/>
            </a:lvl4pPr>
            <a:lvl5pPr marL="2286000" lvl="4" indent="-381000" algn="l">
              <a:lnSpc>
                <a:spcPct val="125000"/>
              </a:lnSpc>
              <a:spcBef>
                <a:spcPts val="600"/>
              </a:spcBef>
              <a:spcAft>
                <a:spcPts val="0"/>
              </a:spcAft>
              <a:buClr>
                <a:schemeClr val="dk1"/>
              </a:buClr>
              <a:buSzPts val="2400"/>
              <a:buFont typeface="Calibri"/>
              <a:buAutoNum type="alphaLcParen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sldNum" idx="12"/>
          </p:nvPr>
        </p:nvSpPr>
        <p:spPr>
          <a:xfrm>
            <a:off x="457200" y="6422597"/>
            <a:ext cx="228600" cy="246888"/>
          </a:xfrm>
          <a:prstGeom prst="rect">
            <a:avLst/>
          </a:prstGeom>
          <a:noFill/>
          <a:ln>
            <a:noFill/>
          </a:ln>
        </p:spPr>
        <p:txBody>
          <a:bodyPr spcFirstLastPara="1" wrap="square" lIns="0" tIns="45700" rIns="0" bIns="45700" anchor="b" anchorCtr="0">
            <a:noAutofit/>
          </a:bodyPr>
          <a:lstStyle>
            <a:lvl1pPr marL="0" lvl="0" indent="0" algn="r">
              <a:lnSpc>
                <a:spcPct val="0"/>
              </a:lnSpc>
              <a:spcBef>
                <a:spcPts val="0"/>
              </a:spcBef>
              <a:spcAft>
                <a:spcPts val="0"/>
              </a:spcAft>
              <a:buNone/>
              <a:defRPr/>
            </a:lvl1pPr>
            <a:lvl2pPr marL="0" lvl="1" indent="0" algn="r">
              <a:lnSpc>
                <a:spcPct val="0"/>
              </a:lnSpc>
              <a:spcBef>
                <a:spcPts val="0"/>
              </a:spcBef>
              <a:spcAft>
                <a:spcPts val="0"/>
              </a:spcAft>
              <a:buNone/>
              <a:defRPr/>
            </a:lvl2pPr>
            <a:lvl3pPr marL="0" lvl="2" indent="0" algn="r">
              <a:lnSpc>
                <a:spcPct val="0"/>
              </a:lnSpc>
              <a:spcBef>
                <a:spcPts val="0"/>
              </a:spcBef>
              <a:spcAft>
                <a:spcPts val="0"/>
              </a:spcAft>
              <a:buNone/>
              <a:defRPr/>
            </a:lvl3pPr>
            <a:lvl4pPr marL="0" lvl="3" indent="0" algn="r">
              <a:lnSpc>
                <a:spcPct val="0"/>
              </a:lnSpc>
              <a:spcBef>
                <a:spcPts val="0"/>
              </a:spcBef>
              <a:spcAft>
                <a:spcPts val="0"/>
              </a:spcAft>
              <a:buNone/>
              <a:defRPr/>
            </a:lvl4pPr>
            <a:lvl5pPr marL="0" lvl="4" indent="0" algn="r">
              <a:lnSpc>
                <a:spcPct val="0"/>
              </a:lnSpc>
              <a:spcBef>
                <a:spcPts val="0"/>
              </a:spcBef>
              <a:spcAft>
                <a:spcPts val="0"/>
              </a:spcAft>
              <a:buNone/>
              <a:defRPr/>
            </a:lvl5pPr>
            <a:lvl6pPr marL="0" lvl="5" indent="0" algn="r">
              <a:lnSpc>
                <a:spcPct val="0"/>
              </a:lnSpc>
              <a:spcBef>
                <a:spcPts val="0"/>
              </a:spcBef>
              <a:spcAft>
                <a:spcPts val="0"/>
              </a:spcAft>
              <a:buNone/>
              <a:defRPr/>
            </a:lvl6pPr>
            <a:lvl7pPr marL="0" lvl="6" indent="0" algn="r">
              <a:lnSpc>
                <a:spcPct val="0"/>
              </a:lnSpc>
              <a:spcBef>
                <a:spcPts val="0"/>
              </a:spcBef>
              <a:spcAft>
                <a:spcPts val="0"/>
              </a:spcAft>
              <a:buNone/>
              <a:defRPr/>
            </a:lvl7pPr>
            <a:lvl8pPr marL="0" lvl="7" indent="0" algn="r">
              <a:lnSpc>
                <a:spcPct val="0"/>
              </a:lnSpc>
              <a:spcBef>
                <a:spcPts val="0"/>
              </a:spcBef>
              <a:spcAft>
                <a:spcPts val="0"/>
              </a:spcAft>
              <a:buNone/>
              <a:defRPr/>
            </a:lvl8pPr>
            <a:lvl9pPr marL="0" lvl="8" indent="0" algn="r">
              <a:lnSpc>
                <a:spcPct val="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8404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457200" indent="-457200">
              <a:lnSpc>
                <a:spcPct val="125000"/>
              </a:lnSpc>
              <a:spcBef>
                <a:spcPts val="1800"/>
              </a:spcBef>
              <a:buClr>
                <a:schemeClr val="tx1"/>
              </a:buClr>
              <a:buFont typeface="+mj-lt"/>
              <a:buAutoNum type="arabicPeriod"/>
              <a:defRPr sz="2400" baseline="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baseline="0"/>
            </a:lvl4pPr>
            <a:lvl5pPr marL="2286000" indent="-457200">
              <a:lnSpc>
                <a:spcPct val="125000"/>
              </a:lnSpc>
              <a:spcBef>
                <a:spcPts val="600"/>
              </a:spcBef>
              <a:buClr>
                <a:schemeClr val="tx1"/>
              </a:buClr>
              <a:buFont typeface="+mj-lt"/>
              <a:buAutoNum type="alphaLcParenR"/>
              <a:defRPr sz="24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14" name="Slide Number Placeholder 13">
            <a:extLst>
              <a:ext uri="{FF2B5EF4-FFF2-40B4-BE49-F238E27FC236}">
                <a16:creationId xmlns:a16="http://schemas.microsoft.com/office/drawing/2014/main" id="{234F54C3-7635-4E62-89FF-B6191A425403}"/>
              </a:ext>
            </a:extLst>
          </p:cNvPr>
          <p:cNvSpPr>
            <a:spLocks noGrp="1"/>
          </p:cNvSpPr>
          <p:nvPr>
            <p:ph type="sldNum" sz="quarter" idx="11"/>
          </p:nvPr>
        </p:nvSpPr>
        <p:spPr/>
        <p:txBody>
          <a:bodyPr/>
          <a:lstStyle/>
          <a:p>
            <a:fld id="{045947F7-456E-4694-8157-65B154A34B3F}" type="slidenum">
              <a:rPr lang="en-US" smtClean="0"/>
              <a:t>‹#›</a:t>
            </a:fld>
            <a:endParaRPr lang="en-US"/>
          </a:p>
        </p:txBody>
      </p:sp>
    </p:spTree>
    <p:extLst>
      <p:ext uri="{BB962C8B-B14F-4D97-AF65-F5344CB8AC3E}">
        <p14:creationId xmlns:p14="http://schemas.microsoft.com/office/powerpoint/2010/main" val="327227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lai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2A3009-11F4-445C-BC26-EB03A9874997}"/>
              </a:ext>
            </a:extLst>
          </p:cNvPr>
          <p:cNvSpPr/>
          <p:nvPr userDrawn="1"/>
        </p:nvSpPr>
        <p:spPr>
          <a:xfrm rot="10800000">
            <a:off x="-1" y="6222570"/>
            <a:ext cx="12192000" cy="635430"/>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CD82D2-49E3-4B2A-A3D7-A26FD38E32B3}"/>
              </a:ext>
            </a:extLst>
          </p:cNvPr>
          <p:cNvSpPr/>
          <p:nvPr userDrawn="1"/>
        </p:nvSpPr>
        <p:spPr>
          <a:xfrm>
            <a:off x="0" y="0"/>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08420" y="479425"/>
            <a:ext cx="8259580" cy="2387600"/>
          </a:xfrm>
        </p:spPr>
        <p:txBody>
          <a:bodyPr anchor="b">
            <a:normAutofit/>
          </a:bodyPr>
          <a:lstStyle>
            <a:lvl1pPr algn="l">
              <a:defRPr sz="5000">
                <a:solidFill>
                  <a:schemeClr val="tx1"/>
                </a:solidFill>
              </a:defRPr>
            </a:lvl1pPr>
          </a:lstStyle>
          <a:p>
            <a:r>
              <a:rPr lang="en-US"/>
              <a:t>Click to edit Master title style</a:t>
            </a:r>
          </a:p>
        </p:txBody>
      </p:sp>
      <p:sp>
        <p:nvSpPr>
          <p:cNvPr id="3" name="Subtitle 2"/>
          <p:cNvSpPr>
            <a:spLocks noGrp="1"/>
          </p:cNvSpPr>
          <p:nvPr>
            <p:ph type="subTitle" idx="1"/>
          </p:nvPr>
        </p:nvSpPr>
        <p:spPr>
          <a:xfrm>
            <a:off x="2408420" y="2959100"/>
            <a:ext cx="8259580" cy="1655762"/>
          </a:xfrm>
        </p:spPr>
        <p:txBody>
          <a:bodyPr>
            <a:normAutofit/>
          </a:bodyPr>
          <a:lstStyle>
            <a:lvl1pPr marL="0" indent="0" algn="l">
              <a:lnSpc>
                <a:spcPct val="100000"/>
              </a:lnSpc>
              <a:spcBef>
                <a:spcPts val="600"/>
              </a:spcBef>
              <a:buNone/>
              <a:defRPr sz="3200">
                <a:latin typeface="Audrey Sans"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4">
            <a:extLst>
              <a:ext uri="{FF2B5EF4-FFF2-40B4-BE49-F238E27FC236}">
                <a16:creationId xmlns:a16="http://schemas.microsoft.com/office/drawing/2014/main" id="{99D5F235-7CC5-46C5-A724-7B2919B96836}"/>
              </a:ext>
            </a:extLst>
          </p:cNvPr>
          <p:cNvSpPr>
            <a:spLocks noGrp="1"/>
          </p:cNvSpPr>
          <p:nvPr>
            <p:ph type="body" sz="quarter" idx="10"/>
          </p:nvPr>
        </p:nvSpPr>
        <p:spPr>
          <a:xfrm>
            <a:off x="2408628" y="4802721"/>
            <a:ext cx="8259372" cy="745672"/>
          </a:xfrm>
        </p:spPr>
        <p:txBody>
          <a:bodyPr>
            <a:normAutofit/>
          </a:bodyPr>
          <a:lstStyle>
            <a:lvl1pPr>
              <a:lnSpc>
                <a:spcPct val="100000"/>
              </a:lnSpc>
              <a:spcBef>
                <a:spcPts val="600"/>
              </a:spcBef>
              <a:defRPr sz="2000" i="1">
                <a:solidFill>
                  <a:schemeClr val="tx1">
                    <a:lumMod val="5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731533AE-F199-4EE6-AFD2-3F09A4246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BA37AE2A-12D8-49B6-9323-22E0C1A57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48252" y="5805994"/>
            <a:ext cx="2408628" cy="802876"/>
          </a:xfrm>
          <a:prstGeom prst="rect">
            <a:avLst/>
          </a:prstGeom>
        </p:spPr>
      </p:pic>
      <p:pic>
        <p:nvPicPr>
          <p:cNvPr id="5" name="Picture 4" descr="Logo&#10;&#10;Description automatically generated">
            <a:extLst>
              <a:ext uri="{FF2B5EF4-FFF2-40B4-BE49-F238E27FC236}">
                <a16:creationId xmlns:a16="http://schemas.microsoft.com/office/drawing/2014/main" id="{62800DBB-D965-6CF0-3057-C64DB57699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00255" y="6048079"/>
            <a:ext cx="1191487" cy="348982"/>
          </a:xfrm>
          <a:prstGeom prst="rect">
            <a:avLst/>
          </a:prstGeom>
        </p:spPr>
      </p:pic>
    </p:spTree>
    <p:custDataLst>
      <p:tags r:id="rId1"/>
    </p:custDataLst>
    <p:extLst>
      <p:ext uri="{BB962C8B-B14F-4D97-AF65-F5344CB8AC3E}">
        <p14:creationId xmlns:p14="http://schemas.microsoft.com/office/powerpoint/2010/main" val="245345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Quote 01">
    <p:spTree>
      <p:nvGrpSpPr>
        <p:cNvPr id="1" name=""/>
        <p:cNvGrpSpPr/>
        <p:nvPr/>
      </p:nvGrpSpPr>
      <p:grpSpPr>
        <a:xfrm>
          <a:off x="0" y="0"/>
          <a:ext cx="0" cy="0"/>
          <a:chOff x="0" y="0"/>
          <a:chExt cx="0" cy="0"/>
        </a:xfrm>
      </p:grpSpPr>
      <p:grpSp>
        <p:nvGrpSpPr>
          <p:cNvPr id="21" name="Group 20"/>
          <p:cNvGrpSpPr/>
          <p:nvPr userDrawn="1"/>
        </p:nvGrpSpPr>
        <p:grpSpPr>
          <a:xfrm>
            <a:off x="-471913" y="-304800"/>
            <a:ext cx="12663913" cy="7191743"/>
            <a:chOff x="-471913" y="-265649"/>
            <a:chExt cx="12663913" cy="7191743"/>
          </a:xfrm>
        </p:grpSpPr>
        <p:sp>
          <p:nvSpPr>
            <p:cNvPr id="4" name="Rectangle 3">
              <a:extLst>
                <a:ext uri="{FF2B5EF4-FFF2-40B4-BE49-F238E27FC236}">
                  <a16:creationId xmlns:a16="http://schemas.microsoft.com/office/drawing/2014/main" id="{3B7DF622-ADD8-4ACE-BD14-7D0B8010B0B2}"/>
                </a:ext>
              </a:extLst>
            </p:cNvPr>
            <p:cNvSpPr/>
            <p:nvPr userDrawn="1"/>
          </p:nvSpPr>
          <p:spPr>
            <a:xfrm>
              <a:off x="-68094" y="-1"/>
              <a:ext cx="12260094" cy="6926095"/>
            </a:xfrm>
            <a:prstGeom prst="rect">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Roboto"/>
                <a:ea typeface="+mn-ea"/>
                <a:cs typeface="+mn-cs"/>
              </a:endParaRPr>
            </a:p>
          </p:txBody>
        </p:sp>
        <p:grpSp>
          <p:nvGrpSpPr>
            <p:cNvPr id="5" name="Group 4">
              <a:extLst>
                <a:ext uri="{FF2B5EF4-FFF2-40B4-BE49-F238E27FC236}">
                  <a16:creationId xmlns:a16="http://schemas.microsoft.com/office/drawing/2014/main" id="{1443FA4C-9DEB-42AF-ABB2-0C8D7DD8270F}"/>
                </a:ext>
              </a:extLst>
            </p:cNvPr>
            <p:cNvGrpSpPr/>
            <p:nvPr userDrawn="1"/>
          </p:nvGrpSpPr>
          <p:grpSpPr>
            <a:xfrm>
              <a:off x="-471913" y="-265649"/>
              <a:ext cx="5682726" cy="6677116"/>
              <a:chOff x="-471913" y="-265649"/>
              <a:chExt cx="5682726" cy="6677116"/>
            </a:xfrm>
          </p:grpSpPr>
          <p:sp>
            <p:nvSpPr>
              <p:cNvPr id="6" name="Rectangle: Rounded Corners 5">
                <a:extLst>
                  <a:ext uri="{FF2B5EF4-FFF2-40B4-BE49-F238E27FC236}">
                    <a16:creationId xmlns:a16="http://schemas.microsoft.com/office/drawing/2014/main" id="{4E0822AB-24C7-4627-BDE0-20F99085F786}"/>
                  </a:ext>
                </a:extLst>
              </p:cNvPr>
              <p:cNvSpPr/>
              <p:nvPr userDrawn="1"/>
            </p:nvSpPr>
            <p:spPr>
              <a:xfrm>
                <a:off x="2450594" y="503236"/>
                <a:ext cx="2385923" cy="2385923"/>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7" name="Rectangle: Rounded Corners 6">
                <a:extLst>
                  <a:ext uri="{FF2B5EF4-FFF2-40B4-BE49-F238E27FC236}">
                    <a16:creationId xmlns:a16="http://schemas.microsoft.com/office/drawing/2014/main" id="{DEF72770-DA63-43D3-8C7C-AFCE4C387A31}"/>
                  </a:ext>
                </a:extLst>
              </p:cNvPr>
              <p:cNvSpPr/>
              <p:nvPr userDrawn="1"/>
            </p:nvSpPr>
            <p:spPr>
              <a:xfrm>
                <a:off x="1433621" y="3004234"/>
                <a:ext cx="1271008" cy="1271008"/>
              </a:xfrm>
              <a:prstGeom prst="roundRect">
                <a:avLst>
                  <a:gd name="adj" fmla="val 9869"/>
                </a:avLst>
              </a:prstGeom>
              <a:noFill/>
              <a:ln w="19050">
                <a:solidFill>
                  <a:srgbClr val="F2F2F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8" name="Rectangle: Rounded Corners 7">
                <a:extLst>
                  <a:ext uri="{FF2B5EF4-FFF2-40B4-BE49-F238E27FC236}">
                    <a16:creationId xmlns:a16="http://schemas.microsoft.com/office/drawing/2014/main" id="{AD8C23D4-790F-4B37-8728-706C17C8FFBE}"/>
                  </a:ext>
                </a:extLst>
              </p:cNvPr>
              <p:cNvSpPr/>
              <p:nvPr userDrawn="1"/>
            </p:nvSpPr>
            <p:spPr>
              <a:xfrm>
                <a:off x="3862442" y="3125723"/>
                <a:ext cx="606554" cy="60655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9" name="Rectangle: Rounded Corners 8">
                <a:extLst>
                  <a:ext uri="{FF2B5EF4-FFF2-40B4-BE49-F238E27FC236}">
                    <a16:creationId xmlns:a16="http://schemas.microsoft.com/office/drawing/2014/main" id="{B99087A6-E3C8-4A46-A931-3FF2B489FCE9}"/>
                  </a:ext>
                </a:extLst>
              </p:cNvPr>
              <p:cNvSpPr/>
              <p:nvPr userDrawn="1"/>
            </p:nvSpPr>
            <p:spPr>
              <a:xfrm>
                <a:off x="4368731" y="1481069"/>
                <a:ext cx="384624" cy="384624"/>
              </a:xfrm>
              <a:prstGeom prst="roundRect">
                <a:avLst>
                  <a:gd name="adj" fmla="val 9869"/>
                </a:avLst>
              </a:prstGeom>
              <a:noFill/>
              <a:ln w="19050">
                <a:solidFill>
                  <a:srgbClr val="F2F2F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Rectangle: Rounded Corners 9">
                <a:extLst>
                  <a:ext uri="{FF2B5EF4-FFF2-40B4-BE49-F238E27FC236}">
                    <a16:creationId xmlns:a16="http://schemas.microsoft.com/office/drawing/2014/main" id="{7CCEE751-FF4F-497A-9733-5C7B215E1873}"/>
                  </a:ext>
                </a:extLst>
              </p:cNvPr>
              <p:cNvSpPr/>
              <p:nvPr userDrawn="1"/>
            </p:nvSpPr>
            <p:spPr>
              <a:xfrm>
                <a:off x="554645" y="-26564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1" name="Rectangle: Rounded Corners 10">
                <a:extLst>
                  <a:ext uri="{FF2B5EF4-FFF2-40B4-BE49-F238E27FC236}">
                    <a16:creationId xmlns:a16="http://schemas.microsoft.com/office/drawing/2014/main" id="{0E136E11-DC3E-4D79-84E0-8A7F45B57CBD}"/>
                  </a:ext>
                </a:extLst>
              </p:cNvPr>
              <p:cNvSpPr/>
              <p:nvPr userDrawn="1"/>
            </p:nvSpPr>
            <p:spPr>
              <a:xfrm>
                <a:off x="-471913" y="2727990"/>
                <a:ext cx="399777" cy="399777"/>
              </a:xfrm>
              <a:prstGeom prst="roundRect">
                <a:avLst>
                  <a:gd name="adj" fmla="val 986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2" name="Rectangle: Rounded Corners 11">
                <a:extLst>
                  <a:ext uri="{FF2B5EF4-FFF2-40B4-BE49-F238E27FC236}">
                    <a16:creationId xmlns:a16="http://schemas.microsoft.com/office/drawing/2014/main" id="{8DB854EF-E80C-4C65-BC62-2DA162A592C6}"/>
                  </a:ext>
                </a:extLst>
              </p:cNvPr>
              <p:cNvSpPr/>
              <p:nvPr userDrawn="1"/>
            </p:nvSpPr>
            <p:spPr>
              <a:xfrm>
                <a:off x="-224263" y="2318415"/>
                <a:ext cx="592307" cy="592307"/>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3" name="Rectangle: Rounded Corners 12">
                <a:extLst>
                  <a:ext uri="{FF2B5EF4-FFF2-40B4-BE49-F238E27FC236}">
                    <a16:creationId xmlns:a16="http://schemas.microsoft.com/office/drawing/2014/main" id="{7A3B932B-5B1F-45F0-ADF1-4E984078B698}"/>
                  </a:ext>
                </a:extLst>
              </p:cNvPr>
              <p:cNvSpPr/>
              <p:nvPr userDrawn="1"/>
            </p:nvSpPr>
            <p:spPr>
              <a:xfrm>
                <a:off x="1699975" y="2687713"/>
                <a:ext cx="633042" cy="633042"/>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4" name="Rectangle: Rounded Corners 13">
                <a:extLst>
                  <a:ext uri="{FF2B5EF4-FFF2-40B4-BE49-F238E27FC236}">
                    <a16:creationId xmlns:a16="http://schemas.microsoft.com/office/drawing/2014/main" id="{30A3A591-AE6B-4B02-8CB4-C8FAEE346FE2}"/>
                  </a:ext>
                </a:extLst>
              </p:cNvPr>
              <p:cNvSpPr/>
              <p:nvPr userDrawn="1"/>
            </p:nvSpPr>
            <p:spPr>
              <a:xfrm>
                <a:off x="2893998" y="4364190"/>
                <a:ext cx="735479" cy="735479"/>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5" name="Rectangle: Rounded Corners 14">
                <a:extLst>
                  <a:ext uri="{FF2B5EF4-FFF2-40B4-BE49-F238E27FC236}">
                    <a16:creationId xmlns:a16="http://schemas.microsoft.com/office/drawing/2014/main" id="{81019A04-8AE2-4CA4-8FBF-B55CA73B0B59}"/>
                  </a:ext>
                </a:extLst>
              </p:cNvPr>
              <p:cNvSpPr/>
              <p:nvPr userDrawn="1"/>
            </p:nvSpPr>
            <p:spPr>
              <a:xfrm>
                <a:off x="3344190" y="4013081"/>
                <a:ext cx="621320" cy="621320"/>
              </a:xfrm>
              <a:prstGeom prst="roundRect">
                <a:avLst>
                  <a:gd name="adj" fmla="val 9869"/>
                </a:avLst>
              </a:prstGeom>
              <a:noFill/>
              <a:ln w="19050">
                <a:solidFill>
                  <a:srgbClr val="F2F2F2">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6" name="Rectangle: Rounded Corners 15">
                <a:extLst>
                  <a:ext uri="{FF2B5EF4-FFF2-40B4-BE49-F238E27FC236}">
                    <a16:creationId xmlns:a16="http://schemas.microsoft.com/office/drawing/2014/main" id="{F069F16D-A6A1-414A-A74F-BEF8B1945676}"/>
                  </a:ext>
                </a:extLst>
              </p:cNvPr>
              <p:cNvSpPr/>
              <p:nvPr userDrawn="1"/>
            </p:nvSpPr>
            <p:spPr>
              <a:xfrm>
                <a:off x="4355984" y="3458647"/>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7" name="Rectangle: Rounded Corners 16">
                <a:extLst>
                  <a:ext uri="{FF2B5EF4-FFF2-40B4-BE49-F238E27FC236}">
                    <a16:creationId xmlns:a16="http://schemas.microsoft.com/office/drawing/2014/main" id="{23A2C8DA-E339-41B1-A258-8EF6952EF2EC}"/>
                  </a:ext>
                </a:extLst>
              </p:cNvPr>
              <p:cNvSpPr/>
              <p:nvPr userDrawn="1"/>
            </p:nvSpPr>
            <p:spPr>
              <a:xfrm>
                <a:off x="3810401" y="936738"/>
                <a:ext cx="725416" cy="725416"/>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8" name="Rectangle: Rounded Corners 17">
                <a:extLst>
                  <a:ext uri="{FF2B5EF4-FFF2-40B4-BE49-F238E27FC236}">
                    <a16:creationId xmlns:a16="http://schemas.microsoft.com/office/drawing/2014/main" id="{C97CD1E5-7CAA-4645-A8AC-7F52E520A8EF}"/>
                  </a:ext>
                </a:extLst>
              </p:cNvPr>
              <p:cNvSpPr/>
              <p:nvPr userDrawn="1"/>
            </p:nvSpPr>
            <p:spPr>
              <a:xfrm>
                <a:off x="1612902" y="660446"/>
                <a:ext cx="507083" cy="507083"/>
              </a:xfrm>
              <a:prstGeom prst="roundRect">
                <a:avLst>
                  <a:gd name="adj" fmla="val 9869"/>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9" name="Rectangle: Rounded Corners 18">
                <a:extLst>
                  <a:ext uri="{FF2B5EF4-FFF2-40B4-BE49-F238E27FC236}">
                    <a16:creationId xmlns:a16="http://schemas.microsoft.com/office/drawing/2014/main" id="{CB291836-B85D-4DCC-A0C3-43E092A991F5}"/>
                  </a:ext>
                </a:extLst>
              </p:cNvPr>
              <p:cNvSpPr/>
              <p:nvPr userDrawn="1"/>
            </p:nvSpPr>
            <p:spPr>
              <a:xfrm>
                <a:off x="3899015" y="5099669"/>
                <a:ext cx="1311798" cy="1311798"/>
              </a:xfrm>
              <a:prstGeom prst="roundRect">
                <a:avLst>
                  <a:gd name="adj" fmla="val 9869"/>
                </a:avLst>
              </a:prstGeom>
              <a:noFill/>
              <a:ln w="19050">
                <a:solidFill>
                  <a:srgbClr val="FFFFFF">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0" name="Rectangle: Rounded Corners 19">
                <a:extLst>
                  <a:ext uri="{FF2B5EF4-FFF2-40B4-BE49-F238E27FC236}">
                    <a16:creationId xmlns:a16="http://schemas.microsoft.com/office/drawing/2014/main" id="{520092B3-8572-4660-8711-60FD907203A1}"/>
                  </a:ext>
                </a:extLst>
              </p:cNvPr>
              <p:cNvSpPr/>
              <p:nvPr userDrawn="1"/>
            </p:nvSpPr>
            <p:spPr>
              <a:xfrm>
                <a:off x="194582" y="804821"/>
                <a:ext cx="725416" cy="725416"/>
              </a:xfrm>
              <a:prstGeom prst="roundRect">
                <a:avLst>
                  <a:gd name="adj" fmla="val 9869"/>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sp>
        <p:nvSpPr>
          <p:cNvPr id="22" name="Picture Placeholder 4">
            <a:extLst>
              <a:ext uri="{FF2B5EF4-FFF2-40B4-BE49-F238E27FC236}">
                <a16:creationId xmlns:a16="http://schemas.microsoft.com/office/drawing/2014/main" id="{B256CF63-2A59-478C-8FAC-4D0742B88961}"/>
              </a:ext>
            </a:extLst>
          </p:cNvPr>
          <p:cNvSpPr>
            <a:spLocks noGrp="1"/>
          </p:cNvSpPr>
          <p:nvPr>
            <p:ph type="pic" sz="quarter" idx="14"/>
          </p:nvPr>
        </p:nvSpPr>
        <p:spPr>
          <a:xfrm>
            <a:off x="2333017" y="96110"/>
            <a:ext cx="9712788" cy="6587477"/>
          </a:xfrm>
          <a:custGeom>
            <a:avLst/>
            <a:gdLst>
              <a:gd name="connsiteX0" fmla="*/ 3064609 w 7267073"/>
              <a:gd name="connsiteY0" fmla="*/ 0 h 6858000"/>
              <a:gd name="connsiteX1" fmla="*/ 7267073 w 7267073"/>
              <a:gd name="connsiteY1" fmla="*/ 0 h 6858000"/>
              <a:gd name="connsiteX2" fmla="*/ 7267073 w 7267073"/>
              <a:gd name="connsiteY2" fmla="*/ 6858000 h 6858000"/>
              <a:gd name="connsiteX3" fmla="*/ 0 w 72670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67073" h="6858000">
                <a:moveTo>
                  <a:pt x="3064609" y="0"/>
                </a:moveTo>
                <a:lnTo>
                  <a:pt x="7267073" y="0"/>
                </a:lnTo>
                <a:lnTo>
                  <a:pt x="7267073"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endParaRPr lang="en-US" altLang="ko-KR"/>
          </a:p>
          <a:p>
            <a:endParaRPr lang="en-US" altLang="ko-KR"/>
          </a:p>
          <a:p>
            <a:endParaRPr lang="en-US" altLang="ko-KR"/>
          </a:p>
          <a:p>
            <a:endParaRPr lang="en-US" altLang="ko-KR"/>
          </a:p>
          <a:p>
            <a:endParaRPr lang="en-US" altLang="ko-KR"/>
          </a:p>
          <a:p>
            <a:endParaRPr lang="en-US" altLang="ko-KR"/>
          </a:p>
          <a:p>
            <a:endParaRPr lang="en-US" altLang="ko-KR"/>
          </a:p>
          <a:p>
            <a:endParaRPr lang="en-US" altLang="ko-KR"/>
          </a:p>
          <a:p>
            <a:r>
              <a:rPr lang="en-US" altLang="ko-KR"/>
              <a:t>Your Picture Here And Send To Back </a:t>
            </a:r>
            <a:endParaRPr lang="ko-KR" altLang="en-US"/>
          </a:p>
        </p:txBody>
      </p:sp>
      <p:pic>
        <p:nvPicPr>
          <p:cNvPr id="23" name="Picture 22">
            <a:extLst>
              <a:ext uri="{FF2B5EF4-FFF2-40B4-BE49-F238E27FC236}">
                <a16:creationId xmlns:a16="http://schemas.microsoft.com/office/drawing/2014/main" id="{731533AE-F199-4EE6-AFD2-3F09A42469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026" y="5964953"/>
            <a:ext cx="1960394" cy="583373"/>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BA37AE2A-12D8-49B6-9323-22E0C1A57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48252" y="5805994"/>
            <a:ext cx="2408628" cy="802876"/>
          </a:xfrm>
          <a:prstGeom prst="rect">
            <a:avLst/>
          </a:prstGeom>
        </p:spPr>
      </p:pic>
      <p:sp>
        <p:nvSpPr>
          <p:cNvPr id="2" name="Rectangle 1"/>
          <p:cNvSpPr/>
          <p:nvPr userDrawn="1"/>
        </p:nvSpPr>
        <p:spPr>
          <a:xfrm>
            <a:off x="-72136" y="5411627"/>
            <a:ext cx="12264136" cy="131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25" name="Picture 24">
            <a:extLst>
              <a:ext uri="{FF2B5EF4-FFF2-40B4-BE49-F238E27FC236}">
                <a16:creationId xmlns:a16="http://schemas.microsoft.com/office/drawing/2014/main" id="{731533AE-F199-4EE6-AFD2-3F09A42469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321" y="5877226"/>
            <a:ext cx="1960394" cy="583373"/>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BA37AE2A-12D8-49B6-9323-22E0C1A57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4051" y="5692851"/>
            <a:ext cx="2408628" cy="802876"/>
          </a:xfrm>
          <a:prstGeom prst="rect">
            <a:avLst/>
          </a:prstGeom>
        </p:spPr>
      </p:pic>
      <p:sp>
        <p:nvSpPr>
          <p:cNvPr id="3" name="Title 2">
            <a:extLst>
              <a:ext uri="{FF2B5EF4-FFF2-40B4-BE49-F238E27FC236}">
                <a16:creationId xmlns:a16="http://schemas.microsoft.com/office/drawing/2014/main" id="{BC4A60A4-D15F-FCAF-A086-18566038E06C}"/>
              </a:ext>
            </a:extLst>
          </p:cNvPr>
          <p:cNvSpPr>
            <a:spLocks noGrp="1"/>
          </p:cNvSpPr>
          <p:nvPr>
            <p:ph type="title"/>
          </p:nvPr>
        </p:nvSpPr>
        <p:spPr>
          <a:xfrm>
            <a:off x="5652769" y="1690690"/>
            <a:ext cx="6466134" cy="2506446"/>
          </a:xfrm>
        </p:spPr>
        <p:txBody>
          <a:bodyPr>
            <a:normAutofit/>
          </a:bodyPr>
          <a:lstStyle>
            <a:lvl1pPr>
              <a:defRPr sz="5500" b="0"/>
            </a:lvl1pPr>
          </a:lstStyle>
          <a:p>
            <a:r>
              <a:rPr lang="en-US"/>
              <a:t>Click to edit Master title style</a:t>
            </a:r>
          </a:p>
        </p:txBody>
      </p:sp>
      <p:sp>
        <p:nvSpPr>
          <p:cNvPr id="27" name="Title 2">
            <a:extLst>
              <a:ext uri="{FF2B5EF4-FFF2-40B4-BE49-F238E27FC236}">
                <a16:creationId xmlns:a16="http://schemas.microsoft.com/office/drawing/2014/main" id="{D24F80E4-1E15-8EFE-186A-F06DF24AB42A}"/>
              </a:ext>
            </a:extLst>
          </p:cNvPr>
          <p:cNvSpPr txBox="1">
            <a:spLocks/>
          </p:cNvSpPr>
          <p:nvPr userDrawn="1"/>
        </p:nvSpPr>
        <p:spPr>
          <a:xfrm>
            <a:off x="5735469" y="3411909"/>
            <a:ext cx="6466134" cy="8588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500" b="1" kern="1200">
                <a:solidFill>
                  <a:srgbClr val="0E76B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8EC63F"/>
                </a:solidFill>
                <a:effectLst/>
                <a:uLnTx/>
                <a:uFillTx/>
                <a:latin typeface="Audrey Sans"/>
                <a:ea typeface="+mj-ea"/>
                <a:cs typeface="+mj-cs"/>
              </a:rPr>
              <a:t>Subtitle</a:t>
            </a:r>
          </a:p>
        </p:txBody>
      </p:sp>
      <p:sp>
        <p:nvSpPr>
          <p:cNvPr id="28" name="Title 2">
            <a:extLst>
              <a:ext uri="{FF2B5EF4-FFF2-40B4-BE49-F238E27FC236}">
                <a16:creationId xmlns:a16="http://schemas.microsoft.com/office/drawing/2014/main" id="{A536FF3C-658B-DBFA-9848-7C9C43635A1B}"/>
              </a:ext>
            </a:extLst>
          </p:cNvPr>
          <p:cNvSpPr txBox="1">
            <a:spLocks/>
          </p:cNvSpPr>
          <p:nvPr userDrawn="1"/>
        </p:nvSpPr>
        <p:spPr>
          <a:xfrm>
            <a:off x="5130072" y="4039626"/>
            <a:ext cx="6466134" cy="8588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500" b="1" kern="1200">
                <a:solidFill>
                  <a:srgbClr val="0E76B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1" u="none" strike="noStrike" kern="1200" cap="none" spc="0" normalizeH="0" baseline="0" noProof="0">
              <a:ln>
                <a:noFill/>
              </a:ln>
              <a:solidFill>
                <a:srgbClr val="0E76BD"/>
              </a:solidFill>
              <a:effectLst/>
              <a:uLnTx/>
              <a:uFillTx/>
              <a:latin typeface="Roboto"/>
              <a:ea typeface="+mj-ea"/>
              <a:cs typeface="+mj-cs"/>
            </a:endParaRPr>
          </a:p>
        </p:txBody>
      </p:sp>
      <p:sp>
        <p:nvSpPr>
          <p:cNvPr id="29" name="Rectangle 28">
            <a:extLst>
              <a:ext uri="{FF2B5EF4-FFF2-40B4-BE49-F238E27FC236}">
                <a16:creationId xmlns:a16="http://schemas.microsoft.com/office/drawing/2014/main" id="{EE640BD8-C86D-BD15-2B81-6E89618D3B58}"/>
              </a:ext>
            </a:extLst>
          </p:cNvPr>
          <p:cNvSpPr/>
          <p:nvPr userDrawn="1"/>
        </p:nvSpPr>
        <p:spPr>
          <a:xfrm>
            <a:off x="-72136" y="5395726"/>
            <a:ext cx="12264136" cy="126905"/>
          </a:xfrm>
          <a:prstGeom prst="rect">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Tree>
    <p:custDataLst>
      <p:tags r:id="rId1"/>
    </p:custDataLst>
    <p:extLst>
      <p:ext uri="{BB962C8B-B14F-4D97-AF65-F5344CB8AC3E}">
        <p14:creationId xmlns:p14="http://schemas.microsoft.com/office/powerpoint/2010/main" val="283731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rge Image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199"/>
            <a:ext cx="4531024" cy="1147313"/>
          </a:xfrm>
        </p:spPr>
        <p:txBody>
          <a:bodyPr anchor="t">
            <a:normAutofit/>
          </a:bodyPr>
          <a:lstStyle>
            <a:lvl1pPr>
              <a:defRPr lang="en-US" dirty="0">
                <a:solidFill>
                  <a:schemeClr val="tx1"/>
                </a:solidFill>
              </a:defRPr>
            </a:lvl1pPr>
          </a:lstStyle>
          <a:p>
            <a:r>
              <a:rPr lang="en-US"/>
              <a:t>Text here</a:t>
            </a:r>
          </a:p>
        </p:txBody>
      </p:sp>
      <p:sp>
        <p:nvSpPr>
          <p:cNvPr id="4" name="Text Placeholder 3"/>
          <p:cNvSpPr>
            <a:spLocks noGrp="1"/>
          </p:cNvSpPr>
          <p:nvPr>
            <p:ph type="body" sz="half" idx="2"/>
          </p:nvPr>
        </p:nvSpPr>
        <p:spPr>
          <a:xfrm>
            <a:off x="457200" y="1604512"/>
            <a:ext cx="4531024" cy="4264475"/>
          </a:xfrm>
        </p:spPr>
        <p:txBody>
          <a:bodyPr>
            <a:normAutofit/>
          </a:bodyPr>
          <a:lstStyle>
            <a:lvl1pPr marL="0" indent="0">
              <a:lnSpc>
                <a:spcPct val="100000"/>
              </a:lnSpc>
              <a:spcBef>
                <a:spcPts val="600"/>
              </a:spcBef>
              <a:buFont typeface="Arial" panose="020B0604020202020204" pitchFamily="34" charset="0"/>
              <a:buNone/>
              <a:defRPr sz="3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258FC9EF-C120-0E83-B81E-A5823A656B67}"/>
              </a:ext>
            </a:extLst>
          </p:cNvPr>
          <p:cNvSpPr/>
          <p:nvPr userDrawn="1"/>
        </p:nvSpPr>
        <p:spPr>
          <a:xfrm>
            <a:off x="0" y="6024794"/>
            <a:ext cx="12192000" cy="83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E91D44E-BFDA-4D4F-8CC2-9EDC931595F3}"/>
              </a:ext>
            </a:extLst>
          </p:cNvPr>
          <p:cNvSpPr>
            <a:spLocks noGrp="1"/>
          </p:cNvSpPr>
          <p:nvPr>
            <p:ph type="sldNum" sz="quarter" idx="4"/>
          </p:nvPr>
        </p:nvSpPr>
        <p:spPr>
          <a:xfrm>
            <a:off x="457200"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sp>
        <p:nvSpPr>
          <p:cNvPr id="16" name="Picture Placeholder 2">
            <a:extLst>
              <a:ext uri="{FF2B5EF4-FFF2-40B4-BE49-F238E27FC236}">
                <a16:creationId xmlns:a16="http://schemas.microsoft.com/office/drawing/2014/main" id="{607C9EF0-E685-4B11-9B25-C098D0AA86EE}"/>
              </a:ext>
            </a:extLst>
          </p:cNvPr>
          <p:cNvSpPr>
            <a:spLocks noGrp="1" noChangeAspect="1"/>
          </p:cNvSpPr>
          <p:nvPr>
            <p:ph type="pic" idx="1"/>
          </p:nvPr>
        </p:nvSpPr>
        <p:spPr>
          <a:xfrm>
            <a:off x="6080369" y="0"/>
            <a:ext cx="6111631" cy="6858000"/>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3" name="Straight Connector 2">
            <a:extLst>
              <a:ext uri="{FF2B5EF4-FFF2-40B4-BE49-F238E27FC236}">
                <a16:creationId xmlns:a16="http://schemas.microsoft.com/office/drawing/2014/main" id="{88C81FDB-52B2-B63D-04AA-7621F846D549}"/>
              </a:ext>
            </a:extLst>
          </p:cNvPr>
          <p:cNvCxnSpPr>
            <a:cxnSpLocks/>
          </p:cNvCxnSpPr>
          <p:nvPr userDrawn="1"/>
        </p:nvCxnSpPr>
        <p:spPr>
          <a:xfrm>
            <a:off x="992554" y="6393628"/>
            <a:ext cx="51034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CDE5C1A-A66D-C153-DB9D-4AFA3264C459}"/>
              </a:ext>
            </a:extLst>
          </p:cNvPr>
          <p:cNvCxnSpPr>
            <a:cxnSpLocks/>
          </p:cNvCxnSpPr>
          <p:nvPr userDrawn="1"/>
        </p:nvCxnSpPr>
        <p:spPr>
          <a:xfrm>
            <a:off x="543169" y="6393628"/>
            <a:ext cx="36341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8890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Large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10399" y="457200"/>
            <a:ext cx="4781909" cy="1143000"/>
          </a:xfrm>
        </p:spPr>
        <p:txBody>
          <a:bodyPr anchor="t">
            <a:normAutofit/>
          </a:bodyPr>
          <a:lstStyle>
            <a:lvl1pPr>
              <a:defRPr lang="en-US" dirty="0">
                <a:solidFill>
                  <a:schemeClr val="tx1"/>
                </a:solidFill>
              </a:defRPr>
            </a:lvl1pPr>
          </a:lstStyle>
          <a:p>
            <a:r>
              <a:rPr lang="en-US"/>
              <a:t>Text here</a:t>
            </a:r>
          </a:p>
        </p:txBody>
      </p:sp>
      <p:sp>
        <p:nvSpPr>
          <p:cNvPr id="4" name="Text Placeholder 3"/>
          <p:cNvSpPr>
            <a:spLocks noGrp="1"/>
          </p:cNvSpPr>
          <p:nvPr>
            <p:ph type="body" sz="half" idx="2"/>
          </p:nvPr>
        </p:nvSpPr>
        <p:spPr>
          <a:xfrm>
            <a:off x="7010399" y="1676403"/>
            <a:ext cx="4781909" cy="4192584"/>
          </a:xfrm>
        </p:spPr>
        <p:txBody>
          <a:bodyPr>
            <a:normAutofit/>
          </a:bodyPr>
          <a:lstStyle>
            <a:lvl1pPr marL="0" indent="0">
              <a:lnSpc>
                <a:spcPct val="100000"/>
              </a:lnSpc>
              <a:spcBef>
                <a:spcPts val="600"/>
              </a:spcBef>
              <a:buFont typeface="Arial" panose="020B0604020202020204" pitchFamily="34" charset="0"/>
              <a:buNone/>
              <a:defRPr sz="3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noChangeAspect="1"/>
          </p:cNvSpPr>
          <p:nvPr>
            <p:ph type="pic" idx="1"/>
          </p:nvPr>
        </p:nvSpPr>
        <p:spPr>
          <a:xfrm>
            <a:off x="0" y="0"/>
            <a:ext cx="6858001" cy="6858000"/>
          </a:xfrm>
          <a:solidFill>
            <a:schemeClr val="bg1">
              <a:lumMod val="95000"/>
            </a:schemeClr>
          </a:solidFill>
        </p:spPr>
        <p:txBody>
          <a:bodyPr anchor="ctr">
            <a:normAutofit/>
          </a:bodyPr>
          <a:lstStyle>
            <a:lvl1pPr marL="0" indent="0" algn="ctr">
              <a:buNone/>
              <a:defRPr sz="2800">
                <a:solidFill>
                  <a:srgbClr val="C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7E86E5D8-2A84-37C5-3E38-BACC0A45FFFA}"/>
              </a:ext>
            </a:extLst>
          </p:cNvPr>
          <p:cNvSpPr/>
          <p:nvPr userDrawn="1"/>
        </p:nvSpPr>
        <p:spPr>
          <a:xfrm>
            <a:off x="0" y="5984197"/>
            <a:ext cx="12192000" cy="83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82D04DF-D86A-4A82-A920-1A29A53702DB}"/>
              </a:ext>
            </a:extLst>
          </p:cNvPr>
          <p:cNvSpPr>
            <a:spLocks noGrp="1"/>
          </p:cNvSpPr>
          <p:nvPr>
            <p:ph type="sldNum" sz="quarter" idx="4"/>
          </p:nvPr>
        </p:nvSpPr>
        <p:spPr>
          <a:xfrm>
            <a:off x="11410683"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spTree>
    <p:custDataLst>
      <p:tags r:id="rId1"/>
    </p:custDataLst>
    <p:extLst>
      <p:ext uri="{BB962C8B-B14F-4D97-AF65-F5344CB8AC3E}">
        <p14:creationId xmlns:p14="http://schemas.microsoft.com/office/powerpoint/2010/main" val="352815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752601"/>
            <a:ext cx="11335109" cy="4424362"/>
          </a:xfrm>
        </p:spPr>
        <p:txBody>
          <a:bodyPr>
            <a:normAutofit/>
          </a:bodyPr>
          <a:lstStyle>
            <a:lvl1pPr marL="0" indent="0">
              <a:lnSpc>
                <a:spcPct val="100000"/>
              </a:lnSpc>
              <a:spcBef>
                <a:spcPts val="600"/>
              </a:spcBef>
              <a:buClr>
                <a:srgbClr val="8EC63F"/>
              </a:buClr>
              <a:buFont typeface="Wingdings" panose="05000000000000000000" pitchFamily="2" charset="2"/>
              <a:buNone/>
              <a:defRPr sz="3200"/>
            </a:lvl1pPr>
            <a:lvl2pPr marL="914400" indent="-457200">
              <a:lnSpc>
                <a:spcPct val="100000"/>
              </a:lnSpc>
              <a:spcBef>
                <a:spcPts val="600"/>
              </a:spcBef>
              <a:buClr>
                <a:srgbClr val="3D561A"/>
              </a:buClr>
              <a:buFont typeface="Wingdings" panose="05000000000000000000" pitchFamily="2" charset="2"/>
              <a:buChar char="§"/>
              <a:defRPr sz="3200"/>
            </a:lvl2pPr>
            <a:lvl3pPr marL="1371600" indent="-457200">
              <a:lnSpc>
                <a:spcPct val="100000"/>
              </a:lnSpc>
              <a:spcBef>
                <a:spcPts val="600"/>
              </a:spcBef>
              <a:buClr>
                <a:srgbClr val="3D561A"/>
              </a:buClr>
              <a:buFont typeface="Wingdings" panose="05000000000000000000" pitchFamily="2" charset="2"/>
              <a:buChar char="§"/>
              <a:defRPr sz="3200"/>
            </a:lvl3pPr>
            <a:lvl4pPr marL="1828800" indent="-457200">
              <a:lnSpc>
                <a:spcPct val="100000"/>
              </a:lnSpc>
              <a:spcBef>
                <a:spcPts val="600"/>
              </a:spcBef>
              <a:buClr>
                <a:srgbClr val="3D561A"/>
              </a:buClr>
              <a:buFont typeface="Wingdings" panose="05000000000000000000" pitchFamily="2" charset="2"/>
              <a:buChar char="§"/>
              <a:defRPr sz="3200"/>
            </a:lvl4pPr>
            <a:lvl5pPr marL="1828800" indent="0">
              <a:lnSpc>
                <a:spcPct val="100000"/>
              </a:lnSpc>
              <a:spcBef>
                <a:spcPts val="600"/>
              </a:spcBef>
              <a:buClr>
                <a:srgbClr val="3D561A"/>
              </a:buClr>
              <a:buFont typeface="Wingdings" panose="05000000000000000000" pitchFamily="2" charset="2"/>
              <a:buNone/>
              <a:defRPr sz="3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Fifth level</a:t>
            </a:r>
          </a:p>
        </p:txBody>
      </p:sp>
      <p:sp>
        <p:nvSpPr>
          <p:cNvPr id="10" name="Slide Number Placeholder 5">
            <a:extLst>
              <a:ext uri="{FF2B5EF4-FFF2-40B4-BE49-F238E27FC236}">
                <a16:creationId xmlns:a16="http://schemas.microsoft.com/office/drawing/2014/main" id="{0A1A1D81-E3D0-4BE8-BDF4-3FBA5EAA2B4F}"/>
              </a:ext>
            </a:extLst>
          </p:cNvPr>
          <p:cNvSpPr>
            <a:spLocks noGrp="1"/>
          </p:cNvSpPr>
          <p:nvPr>
            <p:ph type="sldNum" sz="quarter" idx="4"/>
          </p:nvPr>
        </p:nvSpPr>
        <p:spPr>
          <a:xfrm>
            <a:off x="11378241" y="6393628"/>
            <a:ext cx="381625" cy="365125"/>
          </a:xfrm>
          <a:prstGeom prst="rect">
            <a:avLst/>
          </a:prstGeom>
          <a:ln>
            <a:noFill/>
          </a:ln>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cxnSp>
        <p:nvCxnSpPr>
          <p:cNvPr id="4" name="Straight Connector 3">
            <a:extLst>
              <a:ext uri="{FF2B5EF4-FFF2-40B4-BE49-F238E27FC236}">
                <a16:creationId xmlns:a16="http://schemas.microsoft.com/office/drawing/2014/main" id="{59564991-8687-5500-ED39-A184BCD63C34}"/>
              </a:ext>
            </a:extLst>
          </p:cNvPr>
          <p:cNvCxnSpPr>
            <a:cxnSpLocks/>
          </p:cNvCxnSpPr>
          <p:nvPr userDrawn="1"/>
        </p:nvCxnSpPr>
        <p:spPr>
          <a:xfrm>
            <a:off x="381725" y="6393628"/>
            <a:ext cx="108958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E5096B-94EF-E89B-AA4C-AD93D9C28F2F}"/>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27811C46-051D-F0BD-DD56-FC38E6A33483}"/>
              </a:ext>
            </a:extLst>
          </p:cNvPr>
          <p:cNvCxnSpPr>
            <a:cxnSpLocks/>
          </p:cNvCxnSpPr>
          <p:nvPr userDrawn="1"/>
        </p:nvCxnSpPr>
        <p:spPr>
          <a:xfrm>
            <a:off x="11409501" y="6393628"/>
            <a:ext cx="36341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2899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C65D12-DDFC-CBD5-9515-A4B66CBB5B1A}"/>
              </a:ext>
            </a:extLst>
          </p:cNvPr>
          <p:cNvSpPr>
            <a:spLocks noGrp="1"/>
          </p:cNvSpPr>
          <p:nvPr>
            <p:ph type="title"/>
          </p:nvPr>
        </p:nvSpPr>
        <p:spPr>
          <a:xfrm>
            <a:off x="457200" y="457200"/>
            <a:ext cx="11449408" cy="1235075"/>
          </a:xfrm>
        </p:spPr>
        <p:txBody>
          <a:bodyPr anchor="t"/>
          <a:lstStyle>
            <a:lvl1pPr>
              <a:defRPr b="1">
                <a:solidFill>
                  <a:schemeClr val="tx1"/>
                </a:solidFill>
                <a:latin typeface="+mj-lt"/>
              </a:defRPr>
            </a:lvl1pPr>
          </a:lstStyle>
          <a:p>
            <a:r>
              <a:rPr lang="en-US"/>
              <a:t>Click to edit Master title style</a:t>
            </a:r>
          </a:p>
        </p:txBody>
      </p:sp>
      <p:sp>
        <p:nvSpPr>
          <p:cNvPr id="4" name="Content Placeholder 2">
            <a:extLst>
              <a:ext uri="{FF2B5EF4-FFF2-40B4-BE49-F238E27FC236}">
                <a16:creationId xmlns:a16="http://schemas.microsoft.com/office/drawing/2014/main" id="{D77813C4-1D0B-85D2-B42C-31993133DCB7}"/>
              </a:ext>
            </a:extLst>
          </p:cNvPr>
          <p:cNvSpPr>
            <a:spLocks noGrp="1"/>
          </p:cNvSpPr>
          <p:nvPr>
            <p:ph idx="1"/>
          </p:nvPr>
        </p:nvSpPr>
        <p:spPr>
          <a:xfrm>
            <a:off x="457199" y="1752601"/>
            <a:ext cx="11335109" cy="4424362"/>
          </a:xfrm>
        </p:spPr>
        <p:txBody>
          <a:bodyPr>
            <a:normAutofit/>
          </a:bodyPr>
          <a:lstStyle>
            <a:lvl1pPr marL="0" indent="0">
              <a:lnSpc>
                <a:spcPct val="100000"/>
              </a:lnSpc>
              <a:spcBef>
                <a:spcPts val="600"/>
              </a:spcBef>
              <a:spcAft>
                <a:spcPts val="1200"/>
              </a:spcAft>
              <a:buClr>
                <a:srgbClr val="8EC63F"/>
              </a:buClr>
              <a:buFont typeface="Wingdings" panose="05000000000000000000" pitchFamily="2" charset="2"/>
              <a:buNone/>
              <a:defRPr sz="3200"/>
            </a:lvl1pPr>
            <a:lvl2pPr marL="914400" indent="-457200">
              <a:lnSpc>
                <a:spcPct val="100000"/>
              </a:lnSpc>
              <a:spcBef>
                <a:spcPts val="600"/>
              </a:spcBef>
              <a:spcAft>
                <a:spcPts val="1200"/>
              </a:spcAft>
              <a:buClr>
                <a:srgbClr val="3D561A"/>
              </a:buClr>
              <a:buFont typeface="Wingdings" panose="05000000000000000000" pitchFamily="2" charset="2"/>
              <a:buChar char="§"/>
              <a:defRPr sz="3200"/>
            </a:lvl2pPr>
            <a:lvl3pPr marL="1371600" indent="-457200">
              <a:lnSpc>
                <a:spcPct val="100000"/>
              </a:lnSpc>
              <a:spcBef>
                <a:spcPts val="600"/>
              </a:spcBef>
              <a:spcAft>
                <a:spcPts val="1200"/>
              </a:spcAft>
              <a:buClr>
                <a:srgbClr val="3D561A"/>
              </a:buClr>
              <a:buFont typeface="Wingdings" panose="05000000000000000000" pitchFamily="2" charset="2"/>
              <a:buChar char="§"/>
              <a:defRPr sz="3200"/>
            </a:lvl3pPr>
            <a:lvl4pPr marL="1828800" indent="-457200">
              <a:lnSpc>
                <a:spcPct val="100000"/>
              </a:lnSpc>
              <a:spcBef>
                <a:spcPts val="600"/>
              </a:spcBef>
              <a:spcAft>
                <a:spcPts val="1200"/>
              </a:spcAft>
              <a:buClr>
                <a:srgbClr val="3D561A"/>
              </a:buClr>
              <a:buFont typeface="Wingdings" panose="05000000000000000000" pitchFamily="2" charset="2"/>
              <a:buChar char="§"/>
              <a:defRPr sz="3200"/>
            </a:lvl4pPr>
            <a:lvl5pPr marL="1828800" indent="0">
              <a:lnSpc>
                <a:spcPct val="100000"/>
              </a:lnSpc>
              <a:spcBef>
                <a:spcPts val="600"/>
              </a:spcBef>
              <a:spcAft>
                <a:spcPts val="1200"/>
              </a:spcAft>
              <a:buClr>
                <a:srgbClr val="3D561A"/>
              </a:buClr>
              <a:buFont typeface="Wingdings" panose="05000000000000000000" pitchFamily="2" charset="2"/>
              <a:buNone/>
              <a:defRPr sz="3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8EC63F"/>
              </a:buClr>
              <a:buSzTx/>
              <a:buFont typeface="Wingdings" panose="05000000000000000000" pitchFamily="2" charset="2"/>
              <a:buChar char="§"/>
              <a:tabLst/>
              <a:defRPr/>
            </a:pPr>
            <a:r>
              <a:rPr kumimoji="0" lang="en-US" sz="3200" b="0" i="0" u="none" strike="noStrike" kern="1200" cap="none" spc="0" normalizeH="0" baseline="0" noProof="0">
                <a:ln>
                  <a:noFill/>
                </a:ln>
                <a:solidFill>
                  <a:srgbClr val="231F20"/>
                </a:solidFill>
                <a:effectLst/>
                <a:uLnTx/>
                <a:uFillTx/>
                <a:latin typeface="Roboto"/>
                <a:ea typeface="+mn-ea"/>
                <a:cs typeface="+mn-cs"/>
              </a:rPr>
              <a:t>Fifth level</a:t>
            </a:r>
          </a:p>
        </p:txBody>
      </p:sp>
      <p:sp>
        <p:nvSpPr>
          <p:cNvPr id="5" name="Slide Number Placeholder 5">
            <a:extLst>
              <a:ext uri="{FF2B5EF4-FFF2-40B4-BE49-F238E27FC236}">
                <a16:creationId xmlns:a16="http://schemas.microsoft.com/office/drawing/2014/main" id="{A24AA192-11A2-2A9B-3C00-F6E2355441F8}"/>
              </a:ext>
            </a:extLst>
          </p:cNvPr>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spTree>
    <p:extLst>
      <p:ext uri="{BB962C8B-B14F-4D97-AF65-F5344CB8AC3E}">
        <p14:creationId xmlns:p14="http://schemas.microsoft.com/office/powerpoint/2010/main" val="69323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11335106" cy="1235075"/>
          </a:xfrm>
        </p:spPr>
        <p:txBody>
          <a:bodyPr vert="horz" lIns="91440" tIns="45720" rIns="91440" bIns="45720" rtlCol="0" anchor="t">
            <a:normAutofit/>
          </a:bodyPr>
          <a:lstStyle>
            <a:lvl1pPr>
              <a:defRPr lang="en-US" b="1" dirty="0">
                <a:solidFill>
                  <a:schemeClr val="tx1"/>
                </a:solidFill>
                <a:latin typeface="+mj-lt"/>
              </a:defRPr>
            </a:lvl1pPr>
          </a:lstStyle>
          <a:p>
            <a:pPr lvl="0"/>
            <a:r>
              <a:rPr lang="en-US"/>
              <a:t>Click to edit Master title style</a:t>
            </a:r>
          </a:p>
        </p:txBody>
      </p:sp>
      <p:sp>
        <p:nvSpPr>
          <p:cNvPr id="3" name="Content Placeholder 2"/>
          <p:cNvSpPr>
            <a:spLocks noGrp="1"/>
          </p:cNvSpPr>
          <p:nvPr>
            <p:ph sz="half" idx="1"/>
          </p:nvPr>
        </p:nvSpPr>
        <p:spPr>
          <a:xfrm>
            <a:off x="457200" y="1828806"/>
            <a:ext cx="5486400" cy="4348157"/>
          </a:xfrm>
        </p:spPr>
        <p:txBody>
          <a:bodyPr>
            <a:normAutofit/>
          </a:bodyPr>
          <a:lstStyle>
            <a:lvl1pPr marL="457200" indent="-457200">
              <a:lnSpc>
                <a:spcPct val="100000"/>
              </a:lnSpc>
              <a:spcBef>
                <a:spcPts val="600"/>
              </a:spcBef>
              <a:buClr>
                <a:srgbClr val="8EC63F"/>
              </a:buClr>
              <a:buFont typeface="Wingdings" panose="05000000000000000000" pitchFamily="2" charset="2"/>
              <a:buChar char="§"/>
              <a:defRPr sz="3200"/>
            </a:lvl1pPr>
            <a:lvl2pPr marL="685800" indent="-228600">
              <a:lnSpc>
                <a:spcPct val="100000"/>
              </a:lnSpc>
              <a:spcBef>
                <a:spcPts val="600"/>
              </a:spcBef>
              <a:buClr>
                <a:srgbClr val="8EC63F"/>
              </a:buClr>
              <a:buFont typeface="Wingdings" panose="05000000000000000000" pitchFamily="2" charset="2"/>
              <a:buChar char="§"/>
              <a:defRPr sz="3200"/>
            </a:lvl2pPr>
            <a:lvl3pPr marL="1143000" indent="-228600">
              <a:lnSpc>
                <a:spcPct val="100000"/>
              </a:lnSpc>
              <a:spcBef>
                <a:spcPts val="600"/>
              </a:spcBef>
              <a:buClr>
                <a:srgbClr val="8EC63F"/>
              </a:buClr>
              <a:buFont typeface="Wingdings" panose="05000000000000000000" pitchFamily="2" charset="2"/>
              <a:buChar char="§"/>
              <a:defRPr sz="3200"/>
            </a:lvl3pPr>
            <a:lvl4pPr marL="1600200" indent="-228600">
              <a:lnSpc>
                <a:spcPct val="100000"/>
              </a:lnSpc>
              <a:spcBef>
                <a:spcPts val="600"/>
              </a:spcBef>
              <a:buClr>
                <a:srgbClr val="8EC63F"/>
              </a:buClr>
              <a:buFont typeface="Wingdings" panose="05000000000000000000" pitchFamily="2" charset="2"/>
              <a:buChar char="§"/>
              <a:defRPr sz="3200"/>
            </a:lvl4pPr>
            <a:lvl5pPr marL="2057400" indent="-228600">
              <a:lnSpc>
                <a:spcPct val="100000"/>
              </a:lnSpc>
              <a:spcBef>
                <a:spcPts val="600"/>
              </a:spcBef>
              <a:buClr>
                <a:srgbClr val="8EC63F"/>
              </a:buClr>
              <a:buFont typeface="Wingdings" panose="05000000000000000000" pitchFamily="2" charset="2"/>
              <a:buChar cha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2" y="1828806"/>
            <a:ext cx="5543904" cy="4348157"/>
          </a:xfrm>
        </p:spPr>
        <p:txBody>
          <a:bodyPr>
            <a:normAutofit/>
          </a:bodyPr>
          <a:lstStyle>
            <a:lvl1pPr marL="457200" indent="-457200">
              <a:lnSpc>
                <a:spcPct val="100000"/>
              </a:lnSpc>
              <a:spcBef>
                <a:spcPts val="600"/>
              </a:spcBef>
              <a:buClr>
                <a:srgbClr val="8EC63F"/>
              </a:buClr>
              <a:buFont typeface="Wingdings" panose="05000000000000000000" pitchFamily="2" charset="2"/>
              <a:buChar char="§"/>
              <a:defRPr sz="3200"/>
            </a:lvl1pPr>
            <a:lvl2pPr marL="685800" indent="-228600">
              <a:lnSpc>
                <a:spcPct val="100000"/>
              </a:lnSpc>
              <a:spcBef>
                <a:spcPts val="600"/>
              </a:spcBef>
              <a:buClr>
                <a:srgbClr val="8EC63F"/>
              </a:buClr>
              <a:buFont typeface="Wingdings" panose="05000000000000000000" pitchFamily="2" charset="2"/>
              <a:buChar char="§"/>
              <a:defRPr sz="3200"/>
            </a:lvl2pPr>
            <a:lvl3pPr marL="1143000" indent="-228600">
              <a:lnSpc>
                <a:spcPct val="100000"/>
              </a:lnSpc>
              <a:spcBef>
                <a:spcPts val="600"/>
              </a:spcBef>
              <a:buClr>
                <a:srgbClr val="8EC63F"/>
              </a:buClr>
              <a:buFont typeface="Wingdings" panose="05000000000000000000" pitchFamily="2" charset="2"/>
              <a:buChar char="§"/>
              <a:defRPr sz="3200"/>
            </a:lvl3pPr>
            <a:lvl4pPr marL="1600200" indent="-228600">
              <a:lnSpc>
                <a:spcPct val="100000"/>
              </a:lnSpc>
              <a:spcBef>
                <a:spcPts val="600"/>
              </a:spcBef>
              <a:buClr>
                <a:srgbClr val="8EC63F"/>
              </a:buClr>
              <a:buFont typeface="Wingdings" panose="05000000000000000000" pitchFamily="2" charset="2"/>
              <a:buChar char="§"/>
              <a:defRPr sz="3200"/>
            </a:lvl4pPr>
            <a:lvl5pPr marL="2057400" indent="-228600">
              <a:lnSpc>
                <a:spcPct val="100000"/>
              </a:lnSpc>
              <a:spcBef>
                <a:spcPts val="600"/>
              </a:spcBef>
              <a:buClr>
                <a:srgbClr val="8EC63F"/>
              </a:buClr>
              <a:buFont typeface="Wingdings" panose="05000000000000000000" pitchFamily="2" charset="2"/>
              <a:buChar cha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70B6A31-03FA-4832-824A-A1AA5EA2D439}"/>
              </a:ext>
            </a:extLst>
          </p:cNvPr>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cxnSp>
        <p:nvCxnSpPr>
          <p:cNvPr id="5" name="Straight Connector 4">
            <a:extLst>
              <a:ext uri="{FF2B5EF4-FFF2-40B4-BE49-F238E27FC236}">
                <a16:creationId xmlns:a16="http://schemas.microsoft.com/office/drawing/2014/main" id="{A19ADBC5-1733-5ED0-7F74-1F4C33D7E54D}"/>
              </a:ext>
            </a:extLst>
          </p:cNvPr>
          <p:cNvCxnSpPr>
            <a:cxnSpLocks/>
          </p:cNvCxnSpPr>
          <p:nvPr userDrawn="1"/>
        </p:nvCxnSpPr>
        <p:spPr>
          <a:xfrm>
            <a:off x="381725" y="6408739"/>
            <a:ext cx="108958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620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449409" cy="1235075"/>
          </a:xfrm>
        </p:spPr>
        <p:txBody>
          <a:bodyPr vert="horz" lIns="91440" tIns="45720" rIns="91440" bIns="45720" rtlCol="0" anchor="t">
            <a:normAutofit/>
          </a:bodyPr>
          <a:lstStyle>
            <a:lvl1pPr>
              <a:defRPr lang="en-US" b="1" dirty="0">
                <a:solidFill>
                  <a:schemeClr val="tx1"/>
                </a:solidFill>
                <a:latin typeface="+mj-lt"/>
              </a:defRPr>
            </a:lvl1pPr>
          </a:lstStyle>
          <a:p>
            <a:pPr lvl="0"/>
            <a:r>
              <a:rPr lang="en-US"/>
              <a:t>Click to edit Master title style</a:t>
            </a:r>
          </a:p>
        </p:txBody>
      </p:sp>
      <p:sp>
        <p:nvSpPr>
          <p:cNvPr id="3" name="Content Placeholder 2"/>
          <p:cNvSpPr>
            <a:spLocks noGrp="1"/>
          </p:cNvSpPr>
          <p:nvPr>
            <p:ph sz="half" idx="1"/>
          </p:nvPr>
        </p:nvSpPr>
        <p:spPr>
          <a:xfrm>
            <a:off x="457200" y="1828801"/>
            <a:ext cx="7332453" cy="4335048"/>
          </a:xfrm>
        </p:spPr>
        <p:txBody>
          <a:bodyPr>
            <a:normAutofit/>
          </a:bodyPr>
          <a:lstStyle>
            <a:lvl1pPr marL="0" indent="0">
              <a:lnSpc>
                <a:spcPct val="100000"/>
              </a:lnSpc>
              <a:spcBef>
                <a:spcPts val="600"/>
              </a:spcBef>
              <a:buFont typeface="Arial" panose="020B0604020202020204" pitchFamily="34" charset="0"/>
              <a:buNone/>
              <a:defRPr sz="3200"/>
            </a:lvl1pPr>
            <a:lvl2pPr>
              <a:lnSpc>
                <a:spcPct val="100000"/>
              </a:lnSpc>
              <a:spcBef>
                <a:spcPts val="600"/>
              </a:spcBef>
              <a:buClr>
                <a:srgbClr val="8EC63F"/>
              </a:buClr>
              <a:defRPr sz="3200"/>
            </a:lvl2pPr>
            <a:lvl3pPr>
              <a:lnSpc>
                <a:spcPct val="100000"/>
              </a:lnSpc>
              <a:spcBef>
                <a:spcPts val="600"/>
              </a:spcBef>
              <a:buClr>
                <a:srgbClr val="8EC63F"/>
              </a:buClr>
              <a:defRPr sz="3200"/>
            </a:lvl3pPr>
            <a:lvl4pPr>
              <a:lnSpc>
                <a:spcPct val="100000"/>
              </a:lnSpc>
              <a:spcBef>
                <a:spcPts val="600"/>
              </a:spcBef>
              <a:buClr>
                <a:srgbClr val="8EC63F"/>
              </a:buClr>
              <a:defRPr sz="3200"/>
            </a:lvl4pPr>
            <a:lvl5pPr>
              <a:lnSpc>
                <a:spcPct val="100000"/>
              </a:lnSpc>
              <a:spcBef>
                <a:spcPts val="600"/>
              </a:spcBef>
              <a:buClr>
                <a:srgbClr val="8EC63F"/>
              </a:buCl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0AFD04FF-F8C2-4BC0-AFAA-3D9CD1DD30E8}"/>
              </a:ext>
            </a:extLst>
          </p:cNvPr>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cxnSp>
        <p:nvCxnSpPr>
          <p:cNvPr id="4" name="Straight Connector 3">
            <a:extLst>
              <a:ext uri="{FF2B5EF4-FFF2-40B4-BE49-F238E27FC236}">
                <a16:creationId xmlns:a16="http://schemas.microsoft.com/office/drawing/2014/main" id="{326EA978-FC99-7F4C-05F1-8DBFCA0C60A9}"/>
              </a:ext>
            </a:extLst>
          </p:cNvPr>
          <p:cNvCxnSpPr>
            <a:cxnSpLocks/>
          </p:cNvCxnSpPr>
          <p:nvPr userDrawn="1"/>
        </p:nvCxnSpPr>
        <p:spPr>
          <a:xfrm>
            <a:off x="381725" y="6408739"/>
            <a:ext cx="108958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8519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449408" cy="1235075"/>
          </a:xfrm>
        </p:spPr>
        <p:txBody>
          <a:bodyPr anchor="t">
            <a:normAutofit/>
          </a:bodyPr>
          <a:lstStyle>
            <a:lvl1pPr>
              <a:defRPr lang="en-US" sz="5000" b="1" kern="1200" dirty="0" smtClean="0">
                <a:solidFill>
                  <a:schemeClr val="tx1"/>
                </a:solidFill>
                <a:latin typeface="+mj-lt"/>
                <a:ea typeface="+mj-ea"/>
                <a:cs typeface="+mj-cs"/>
              </a:defRPr>
            </a:lvl1pPr>
          </a:lstStyle>
          <a:p>
            <a:r>
              <a:rPr lang="en-US"/>
              <a:t>Click to edit Master title style</a:t>
            </a:r>
          </a:p>
        </p:txBody>
      </p:sp>
      <p:sp>
        <p:nvSpPr>
          <p:cNvPr id="6" name="Slide Number Placeholder 5">
            <a:extLst>
              <a:ext uri="{FF2B5EF4-FFF2-40B4-BE49-F238E27FC236}">
                <a16:creationId xmlns:a16="http://schemas.microsoft.com/office/drawing/2014/main" id="{5B5D1C52-E904-458E-9433-338FF215A41C}"/>
              </a:ext>
            </a:extLst>
          </p:cNvPr>
          <p:cNvSpPr>
            <a:spLocks noGrp="1"/>
          </p:cNvSpPr>
          <p:nvPr>
            <p:ph type="sldNum" sz="quarter" idx="4"/>
          </p:nvPr>
        </p:nvSpPr>
        <p:spPr>
          <a:xfrm>
            <a:off x="11378241" y="6393628"/>
            <a:ext cx="381625" cy="365125"/>
          </a:xfrm>
          <a:prstGeom prst="rect">
            <a:avLst/>
          </a:prstGeom>
        </p:spPr>
        <p:txBody>
          <a:bodyPr vert="horz" lIns="91440" tIns="45720" rIns="91440" bIns="45720" rtlCol="0" anchor="ctr"/>
          <a:lstStyle>
            <a:lvl1pPr algn="r">
              <a:defRPr lang="en-US" sz="1000" kern="1200" spc="50" smtClean="0">
                <a:solidFill>
                  <a:schemeClr val="bg2">
                    <a:lumMod val="75000"/>
                  </a:schemeClr>
                </a:solidFill>
                <a:latin typeface="+mn-lt"/>
                <a:ea typeface="+mn-ea"/>
                <a:cs typeface="Arial" panose="020B0604020202020204" pitchFamily="34" charset="0"/>
              </a:defRPr>
            </a:lvl1pPr>
          </a:lstStyle>
          <a:p>
            <a:fld id="{899FFD16-B25A-457E-9C72-CDC3BAF3ACB3}" type="slidenum">
              <a:rPr lang="en-US" smtClean="0"/>
              <a:pPr/>
              <a:t>‹#›</a:t>
            </a:fld>
            <a:endParaRPr lang="en-US"/>
          </a:p>
        </p:txBody>
      </p:sp>
      <p:cxnSp>
        <p:nvCxnSpPr>
          <p:cNvPr id="3" name="Straight Connector 2">
            <a:extLst>
              <a:ext uri="{FF2B5EF4-FFF2-40B4-BE49-F238E27FC236}">
                <a16:creationId xmlns:a16="http://schemas.microsoft.com/office/drawing/2014/main" id="{F6A44A95-C084-0C61-7426-330DA817276F}"/>
              </a:ext>
            </a:extLst>
          </p:cNvPr>
          <p:cNvCxnSpPr>
            <a:cxnSpLocks/>
          </p:cNvCxnSpPr>
          <p:nvPr userDrawn="1"/>
        </p:nvCxnSpPr>
        <p:spPr>
          <a:xfrm>
            <a:off x="381725" y="6408739"/>
            <a:ext cx="108958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3153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E5597-9E2B-41F9-BE93-CE426A54046D}"/>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2309" y="365125"/>
            <a:ext cx="11430000" cy="123507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62309" y="1690688"/>
            <a:ext cx="11430000" cy="44862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21"/>
    </p:custDataLst>
    <p:extLst>
      <p:ext uri="{BB962C8B-B14F-4D97-AF65-F5344CB8AC3E}">
        <p14:creationId xmlns:p14="http://schemas.microsoft.com/office/powerpoint/2010/main" val="64319429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30"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1" r:id="rId15"/>
    <p:sldLayoutId id="2147483933" r:id="rId16"/>
    <p:sldLayoutId id="2147483934" r:id="rId17"/>
    <p:sldLayoutId id="2147483935" r:id="rId18"/>
    <p:sldLayoutId id="2147483936" r:id="rId19"/>
  </p:sldLayoutIdLst>
  <p:hf hdr="0" dt="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E5597-9E2B-41F9-BE93-CE426A54046D}"/>
              </a:ext>
            </a:extLst>
          </p:cNvPr>
          <p:cNvSpPr/>
          <p:nvPr userDrawn="1"/>
        </p:nvSpPr>
        <p:spPr>
          <a:xfrm rot="10800000">
            <a:off x="-1" y="5167312"/>
            <a:ext cx="12192000" cy="1690688"/>
          </a:xfrm>
          <a:prstGeom prst="rect">
            <a:avLst/>
          </a:prstGeom>
          <a:gradFill flip="none" rotWithShape="1">
            <a:gsLst>
              <a:gs pos="0">
                <a:srgbClr val="FBFBFB"/>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 name="Title Placeholder 1"/>
          <p:cNvSpPr>
            <a:spLocks noGrp="1"/>
          </p:cNvSpPr>
          <p:nvPr>
            <p:ph type="title"/>
          </p:nvPr>
        </p:nvSpPr>
        <p:spPr>
          <a:xfrm>
            <a:off x="362309" y="365125"/>
            <a:ext cx="11430000" cy="123507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62309" y="1690688"/>
            <a:ext cx="11430000" cy="44862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3"/>
    </p:custDataLst>
    <p:extLst>
      <p:ext uri="{BB962C8B-B14F-4D97-AF65-F5344CB8AC3E}">
        <p14:creationId xmlns:p14="http://schemas.microsoft.com/office/powerpoint/2010/main" val="1956681922"/>
      </p:ext>
    </p:extLst>
  </p:cSld>
  <p:clrMap bg1="lt1" tx1="dk1" bg2="lt2" tx2="dk2" accent1="accent1" accent2="accent2" accent3="accent3" accent4="accent4" accent5="accent5" accent6="accent6" hlink="hlink" folHlink="folHlink"/>
  <p:sldLayoutIdLst>
    <p:sldLayoutId id="2147483938" r:id="rId1"/>
  </p:sldLayoutIdLst>
  <p:hf hdr="0" dt="0"/>
  <p:txStyles>
    <p:titleStyle>
      <a:lvl1pPr algn="l" defTabSz="914400" rtl="0" eaLnBrk="1" latinLnBrk="0" hangingPunct="1">
        <a:lnSpc>
          <a:spcPct val="90000"/>
        </a:lnSpc>
        <a:spcBef>
          <a:spcPct val="0"/>
        </a:spcBef>
        <a:buNone/>
        <a:defRPr sz="5000" b="1" kern="1200">
          <a:solidFill>
            <a:srgbClr val="8EC63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EC63F"/>
        </a:buClr>
        <a:buFont typeface="Wingdings" panose="05000000000000000000" pitchFamily="2" charset="2"/>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abamases.com/s/Assessment-Summary-Sheet.docx"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9.pn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www.alabamases.com/s/Meeting-Agenda-Template.docx" TargetMode="External"/><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6.svg"/><Relationship Id="rId4" Type="http://schemas.openxmlformats.org/officeDocument/2006/relationships/diagramData" Target="../diagrams/data9.xm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alabamases.com/s/Virtual-IEP-Meeting-Tip-Sheet.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hyperlink" Target="https://www.alabamases.com/s/IEP-Meeting-Follow-Up-Activities-Develop-a-Post-IEP-Meeting-To-Do-List.docx"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publicconsultinggroup.sharepoint.com/:w:/r/sites/EDUExt-A-PD-C/_layouts/15/Doc.aspx?sourcedoc=%7BAB374541-130F-44BA-B9FD-5E40E99F5AC9%7D&amp;file=IEP%20Facilitation%20and%20Reflection%20-%20Identifying%20Current%20Practices%20and%20Areas%20for%20Improvement.docx&amp;action=default&amp;mobileredirect=true" TargetMode="External"/><Relationship Id="rId7" Type="http://schemas.openxmlformats.org/officeDocument/2006/relationships/diagramColors" Target="../diagrams/colors13.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16.svg"/><Relationship Id="rId4" Type="http://schemas.openxmlformats.org/officeDocument/2006/relationships/diagramData" Target="../diagrams/data13.xml"/><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hyperlink" Target="https://esc13.net/resources/a-facilitated-iep-meetin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www.alabamases.com/s/What-Do-You-Notice.doc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s://www.alabamases.com/s/Collaboration-Plan-Five-Step-Process-handout.docx" TargetMode="External"/><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16.svg"/><Relationship Id="rId4" Type="http://schemas.openxmlformats.org/officeDocument/2006/relationships/diagramLayout" Target="../diagrams/layout22.xml"/><Relationship Id="rId9"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hyperlink" Target="https://www.alabamases.com/s/My-Collaboration.docx" TargetMode="Externa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alabamases.com/s/IEP-Facilitation-and-Reflection-Identifying-Current-Practices-and-Areas-for-Improvement.docx" TargetMode="External"/><Relationship Id="rId3" Type="http://schemas.openxmlformats.org/officeDocument/2006/relationships/hyperlink" Target="https://www.alabamases.com/s/What-Do-You-Notice.docx" TargetMode="External"/><Relationship Id="rId7" Type="http://schemas.openxmlformats.org/officeDocument/2006/relationships/hyperlink" Target="https://www.alabamases.com/s/Assessment-Summary-Sheet.docx"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alabamases.com/s/Meeting-Agenda-Template.docx" TargetMode="External"/><Relationship Id="rId11" Type="http://schemas.openxmlformats.org/officeDocument/2006/relationships/image" Target="../media/image12.jpeg"/><Relationship Id="rId5" Type="http://schemas.openxmlformats.org/officeDocument/2006/relationships/hyperlink" Target="https://www.alabamases.com/s/IEP-Meeting-and-Document-Review.docx" TargetMode="External"/><Relationship Id="rId10" Type="http://schemas.openxmlformats.org/officeDocument/2006/relationships/hyperlink" Target="https://publicconsultinggroup.sharepoint.com/:w:/r/sites/EDUExt-A-PD-C/_layouts/15/Doc.aspx?sourcedoc=%7BC658DF92-6AA3-4072-BA50-9DE62D039C59%7D&amp;file=IEP%20Meeting%20and%20Document%20Review%20.docx&amp;action=default&amp;mobileredirect=true" TargetMode="External"/><Relationship Id="rId4" Type="http://schemas.openxmlformats.org/officeDocument/2006/relationships/hyperlink" Target="https://www.alabamases.com/s/Collaboration-Plan-Five-Step-Process-handout.docx" TargetMode="External"/><Relationship Id="rId9" Type="http://schemas.openxmlformats.org/officeDocument/2006/relationships/hyperlink" Target="https://publicconsultinggroup.sharepoint.com/:w:/r/sites/EDUExt-A-PD-C/_layouts/15/Doc.aspx?sourcedoc=%7BAB374541-130F-44BA-B9FD-5E40E99F5AC9%7D&amp;file=IEP%20Facilitation%20and%20Reflection%20-%20Identifying%20Current%20Practices%20and%20Areas%20for%20Improvement.docx&amp;action=default&amp;mobileredirect=true"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8.jpeg"/><Relationship Id="rId5" Type="http://schemas.openxmlformats.org/officeDocument/2006/relationships/image" Target="../media/image69.jpe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46604AB-4731-1AB8-A016-D9DFC93DC6CA}"/>
              </a:ext>
            </a:extLst>
          </p:cNvPr>
          <p:cNvPicPr>
            <a:picLocks noChangeAspect="1"/>
          </p:cNvPicPr>
          <p:nvPr/>
        </p:nvPicPr>
        <p:blipFill rotWithShape="1">
          <a:blip r:embed="rId3"/>
          <a:srcRect t="36104" r="7143"/>
          <a:stretch/>
        </p:blipFill>
        <p:spPr>
          <a:xfrm>
            <a:off x="2155756" y="-152400"/>
            <a:ext cx="9906803" cy="5562600"/>
          </a:xfrm>
          <a:prstGeom prst="rect">
            <a:avLst/>
          </a:prstGeom>
        </p:spPr>
      </p:pic>
      <p:sp>
        <p:nvSpPr>
          <p:cNvPr id="14" name="Rectangle 13">
            <a:extLst>
              <a:ext uri="{FF2B5EF4-FFF2-40B4-BE49-F238E27FC236}">
                <a16:creationId xmlns:a16="http://schemas.microsoft.com/office/drawing/2014/main" id="{704FB1E2-A5BB-7B21-E0BF-00511EBF60D9}"/>
              </a:ext>
            </a:extLst>
          </p:cNvPr>
          <p:cNvSpPr/>
          <p:nvPr/>
        </p:nvSpPr>
        <p:spPr>
          <a:xfrm>
            <a:off x="4995966" y="-152400"/>
            <a:ext cx="7055515" cy="55626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15" name="Right Triangle 14">
            <a:extLst>
              <a:ext uri="{FF2B5EF4-FFF2-40B4-BE49-F238E27FC236}">
                <a16:creationId xmlns:a16="http://schemas.microsoft.com/office/drawing/2014/main" id="{4A617135-8CA7-4C8B-FADF-CEAF54CBB67E}"/>
              </a:ext>
            </a:extLst>
          </p:cNvPr>
          <p:cNvSpPr/>
          <p:nvPr/>
        </p:nvSpPr>
        <p:spPr>
          <a:xfrm rot="16200000">
            <a:off x="806962" y="1174238"/>
            <a:ext cx="5562600" cy="2909324"/>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5" name="Title 4">
            <a:extLst>
              <a:ext uri="{FF2B5EF4-FFF2-40B4-BE49-F238E27FC236}">
                <a16:creationId xmlns:a16="http://schemas.microsoft.com/office/drawing/2014/main" id="{A55E983D-FF05-41A7-8BC6-DA5F8D5E6318}"/>
              </a:ext>
            </a:extLst>
          </p:cNvPr>
          <p:cNvSpPr>
            <a:spLocks noGrp="1"/>
          </p:cNvSpPr>
          <p:nvPr>
            <p:ph type="title"/>
          </p:nvPr>
        </p:nvSpPr>
        <p:spPr>
          <a:xfrm>
            <a:off x="4905408" y="632408"/>
            <a:ext cx="7146073" cy="2506446"/>
          </a:xfrm>
        </p:spPr>
        <p:txBody>
          <a:bodyPr>
            <a:noAutofit/>
          </a:bodyPr>
          <a:lstStyle/>
          <a:p>
            <a:r>
              <a:rPr lang="en-US" sz="5000"/>
              <a:t>Session 3: Facilitating IEP Meetings and Collaborating with the IEP Team</a:t>
            </a:r>
          </a:p>
        </p:txBody>
      </p:sp>
      <p:pic>
        <p:nvPicPr>
          <p:cNvPr id="4" name="Picture 3" descr="Logo&#10;&#10;Description automatically generated">
            <a:extLst>
              <a:ext uri="{FF2B5EF4-FFF2-40B4-BE49-F238E27FC236}">
                <a16:creationId xmlns:a16="http://schemas.microsoft.com/office/drawing/2014/main" id="{2EC03ADE-E59B-4340-F589-351FA9CFA7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95966" y="5919083"/>
            <a:ext cx="1242046" cy="365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191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28FDBE-FE89-9F20-CDAE-A5FABBD656CE}"/>
              </a:ext>
            </a:extLst>
          </p:cNvPr>
          <p:cNvSpPr>
            <a:spLocks noGrp="1"/>
          </p:cNvSpPr>
          <p:nvPr>
            <p:ph type="sldNum" sz="quarter" idx="4"/>
          </p:nvPr>
        </p:nvSpPr>
        <p:spPr/>
        <p:txBody>
          <a:bodyPr/>
          <a:lstStyle/>
          <a:p>
            <a:fld id="{899FFD16-B25A-457E-9C72-CDC3BAF3ACB3}" type="slidenum">
              <a:rPr lang="en-US" smtClean="0"/>
              <a:pPr/>
              <a:t>10</a:t>
            </a:fld>
            <a:endParaRPr lang="en-US"/>
          </a:p>
        </p:txBody>
      </p:sp>
      <p:sp>
        <p:nvSpPr>
          <p:cNvPr id="5" name="Title 1">
            <a:extLst>
              <a:ext uri="{FF2B5EF4-FFF2-40B4-BE49-F238E27FC236}">
                <a16:creationId xmlns:a16="http://schemas.microsoft.com/office/drawing/2014/main" id="{FE94E4D0-D278-E79A-871B-6BF350BE9FA3}"/>
              </a:ext>
            </a:extLst>
          </p:cNvPr>
          <p:cNvSpPr>
            <a:spLocks noGrp="1"/>
          </p:cNvSpPr>
          <p:nvPr>
            <p:ph type="title"/>
          </p:nvPr>
        </p:nvSpPr>
        <p:spPr>
          <a:xfrm>
            <a:off x="457200" y="457200"/>
            <a:ext cx="11734800" cy="1828800"/>
          </a:xfrm>
        </p:spPr>
        <p:txBody>
          <a:bodyPr anchor="t">
            <a:noAutofit/>
          </a:bodyPr>
          <a:lstStyle/>
          <a:p>
            <a:r>
              <a:rPr lang="en-US" sz="4600" b="0">
                <a:solidFill>
                  <a:schemeClr val="accent2"/>
                </a:solidFill>
              </a:rPr>
              <a:t>HLP 2: Key Elements of Facilitation</a:t>
            </a:r>
          </a:p>
        </p:txBody>
      </p:sp>
      <p:grpSp>
        <p:nvGrpSpPr>
          <p:cNvPr id="6" name="Group 5">
            <a:extLst>
              <a:ext uri="{FF2B5EF4-FFF2-40B4-BE49-F238E27FC236}">
                <a16:creationId xmlns:a16="http://schemas.microsoft.com/office/drawing/2014/main" id="{0573D366-D70F-7D02-5C51-B7737CD83B84}"/>
              </a:ext>
            </a:extLst>
          </p:cNvPr>
          <p:cNvGrpSpPr/>
          <p:nvPr/>
        </p:nvGrpSpPr>
        <p:grpSpPr>
          <a:xfrm>
            <a:off x="499107" y="2164164"/>
            <a:ext cx="11057265" cy="3142666"/>
            <a:chOff x="315803" y="2298636"/>
            <a:chExt cx="11476207" cy="3142666"/>
          </a:xfrm>
        </p:grpSpPr>
        <p:sp>
          <p:nvSpPr>
            <p:cNvPr id="7" name="Rectangle 6" descr="Meeting with solid fill">
              <a:extLst>
                <a:ext uri="{FF2B5EF4-FFF2-40B4-BE49-F238E27FC236}">
                  <a16:creationId xmlns:a16="http://schemas.microsoft.com/office/drawing/2014/main" id="{72AFA71B-E27D-03EA-973A-90F7DB85EF3F}"/>
                </a:ext>
              </a:extLst>
            </p:cNvPr>
            <p:cNvSpPr/>
            <p:nvPr/>
          </p:nvSpPr>
          <p:spPr>
            <a:xfrm>
              <a:off x="1488322" y="2298637"/>
              <a:ext cx="1321783" cy="132178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438D4B4A-8D2B-CE98-1DFD-07B5ECBE5F6C}"/>
                </a:ext>
              </a:extLst>
            </p:cNvPr>
            <p:cNvSpPr/>
            <p:nvPr/>
          </p:nvSpPr>
          <p:spPr>
            <a:xfrm>
              <a:off x="457495" y="3620420"/>
              <a:ext cx="3383437" cy="507515"/>
            </a:xfrm>
            <a:custGeom>
              <a:avLst/>
              <a:gdLst>
                <a:gd name="connsiteX0" fmla="*/ 0 w 3383437"/>
                <a:gd name="connsiteY0" fmla="*/ 0 h 507515"/>
                <a:gd name="connsiteX1" fmla="*/ 3383437 w 3383437"/>
                <a:gd name="connsiteY1" fmla="*/ 0 h 507515"/>
                <a:gd name="connsiteX2" fmla="*/ 3383437 w 3383437"/>
                <a:gd name="connsiteY2" fmla="*/ 507515 h 507515"/>
                <a:gd name="connsiteX3" fmla="*/ 0 w 3383437"/>
                <a:gd name="connsiteY3" fmla="*/ 507515 h 507515"/>
                <a:gd name="connsiteX4" fmla="*/ 0 w 3383437"/>
                <a:gd name="connsiteY4" fmla="*/ 0 h 5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507515">
                  <a:moveTo>
                    <a:pt x="0" y="0"/>
                  </a:moveTo>
                  <a:lnTo>
                    <a:pt x="3383437" y="0"/>
                  </a:lnTo>
                  <a:lnTo>
                    <a:pt x="3383437" y="507515"/>
                  </a:lnTo>
                  <a:lnTo>
                    <a:pt x="0" y="5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Lead and Participate</a:t>
              </a:r>
            </a:p>
          </p:txBody>
        </p:sp>
        <p:sp>
          <p:nvSpPr>
            <p:cNvPr id="9" name="Freeform: Shape 8">
              <a:extLst>
                <a:ext uri="{FF2B5EF4-FFF2-40B4-BE49-F238E27FC236}">
                  <a16:creationId xmlns:a16="http://schemas.microsoft.com/office/drawing/2014/main" id="{8CF159A7-E878-1D19-CA9F-692AF3ED5B2D}"/>
                </a:ext>
              </a:extLst>
            </p:cNvPr>
            <p:cNvSpPr/>
            <p:nvPr/>
          </p:nvSpPr>
          <p:spPr>
            <a:xfrm>
              <a:off x="315803" y="4135059"/>
              <a:ext cx="3666819" cy="1306243"/>
            </a:xfrm>
            <a:custGeom>
              <a:avLst/>
              <a:gdLst>
                <a:gd name="connsiteX0" fmla="*/ 0 w 3383437"/>
                <a:gd name="connsiteY0" fmla="*/ 0 h 1306243"/>
                <a:gd name="connsiteX1" fmla="*/ 3383437 w 3383437"/>
                <a:gd name="connsiteY1" fmla="*/ 0 h 1306243"/>
                <a:gd name="connsiteX2" fmla="*/ 3383437 w 3383437"/>
                <a:gd name="connsiteY2" fmla="*/ 1306243 h 1306243"/>
                <a:gd name="connsiteX3" fmla="*/ 0 w 3383437"/>
                <a:gd name="connsiteY3" fmla="*/ 1306243 h 1306243"/>
                <a:gd name="connsiteX4" fmla="*/ 0 w 3383437"/>
                <a:gd name="connsiteY4" fmla="*/ 0 h 13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1306243">
                  <a:moveTo>
                    <a:pt x="0" y="0"/>
                  </a:moveTo>
                  <a:lnTo>
                    <a:pt x="3383437" y="0"/>
                  </a:lnTo>
                  <a:lnTo>
                    <a:pt x="3383437" y="1306243"/>
                  </a:lnTo>
                  <a:lnTo>
                    <a:pt x="0" y="1306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200" kern="1200">
                  <a:solidFill>
                    <a:srgbClr val="231F20">
                      <a:hueOff val="0"/>
                      <a:satOff val="0"/>
                      <a:lumOff val="0"/>
                      <a:alphaOff val="0"/>
                    </a:srgbClr>
                  </a:solidFill>
                  <a:latin typeface="Roboto"/>
                  <a:ea typeface="+mn-ea"/>
                  <a:cs typeface="+mn-cs"/>
                </a:rPr>
                <a:t>Educators lead and participate in various meetings. Examples include IEP meetings, parent or family meetings, and instructional planning.</a:t>
              </a:r>
            </a:p>
          </p:txBody>
        </p:sp>
        <p:sp>
          <p:nvSpPr>
            <p:cNvPr id="10" name="Rectangle 9" descr="Books with solid fill">
              <a:extLst>
                <a:ext uri="{FF2B5EF4-FFF2-40B4-BE49-F238E27FC236}">
                  <a16:creationId xmlns:a16="http://schemas.microsoft.com/office/drawing/2014/main" id="{AD550349-ABC9-4DD6-FB36-00469BA80608}"/>
                </a:ext>
              </a:extLst>
            </p:cNvPr>
            <p:cNvSpPr/>
            <p:nvPr/>
          </p:nvSpPr>
          <p:spPr>
            <a:xfrm>
              <a:off x="5532651" y="2298637"/>
              <a:ext cx="1184203" cy="118420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BD3506E8-8CB8-FB07-B357-17EC7AC530FE}"/>
                </a:ext>
              </a:extLst>
            </p:cNvPr>
            <p:cNvSpPr/>
            <p:nvPr/>
          </p:nvSpPr>
          <p:spPr>
            <a:xfrm>
              <a:off x="4199586" y="3620420"/>
              <a:ext cx="3850331" cy="507515"/>
            </a:xfrm>
            <a:custGeom>
              <a:avLst/>
              <a:gdLst>
                <a:gd name="connsiteX0" fmla="*/ 0 w 3383437"/>
                <a:gd name="connsiteY0" fmla="*/ 0 h 507515"/>
                <a:gd name="connsiteX1" fmla="*/ 3383437 w 3383437"/>
                <a:gd name="connsiteY1" fmla="*/ 0 h 507515"/>
                <a:gd name="connsiteX2" fmla="*/ 3383437 w 3383437"/>
                <a:gd name="connsiteY2" fmla="*/ 507515 h 507515"/>
                <a:gd name="connsiteX3" fmla="*/ 0 w 3383437"/>
                <a:gd name="connsiteY3" fmla="*/ 507515 h 507515"/>
                <a:gd name="connsiteX4" fmla="*/ 0 w 3383437"/>
                <a:gd name="connsiteY4" fmla="*/ 0 h 5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507515">
                  <a:moveTo>
                    <a:pt x="0" y="0"/>
                  </a:moveTo>
                  <a:lnTo>
                    <a:pt x="3383437" y="0"/>
                  </a:lnTo>
                  <a:lnTo>
                    <a:pt x="3383437" y="507515"/>
                  </a:lnTo>
                  <a:lnTo>
                    <a:pt x="0" y="5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Identify Student Outcomes</a:t>
              </a:r>
            </a:p>
          </p:txBody>
        </p:sp>
        <p:sp>
          <p:nvSpPr>
            <p:cNvPr id="12" name="Freeform: Shape 11">
              <a:extLst>
                <a:ext uri="{FF2B5EF4-FFF2-40B4-BE49-F238E27FC236}">
                  <a16:creationId xmlns:a16="http://schemas.microsoft.com/office/drawing/2014/main" id="{25FB9CD0-F5D6-9BAD-6DBF-9C23D3A35B2F}"/>
                </a:ext>
              </a:extLst>
            </p:cNvPr>
            <p:cNvSpPr/>
            <p:nvPr/>
          </p:nvSpPr>
          <p:spPr>
            <a:xfrm>
              <a:off x="4433033" y="4127437"/>
              <a:ext cx="3383437" cy="1306243"/>
            </a:xfrm>
            <a:custGeom>
              <a:avLst/>
              <a:gdLst>
                <a:gd name="connsiteX0" fmla="*/ 0 w 3383437"/>
                <a:gd name="connsiteY0" fmla="*/ 0 h 1306243"/>
                <a:gd name="connsiteX1" fmla="*/ 3383437 w 3383437"/>
                <a:gd name="connsiteY1" fmla="*/ 0 h 1306243"/>
                <a:gd name="connsiteX2" fmla="*/ 3383437 w 3383437"/>
                <a:gd name="connsiteY2" fmla="*/ 1306243 h 1306243"/>
                <a:gd name="connsiteX3" fmla="*/ 0 w 3383437"/>
                <a:gd name="connsiteY3" fmla="*/ 1306243 h 1306243"/>
                <a:gd name="connsiteX4" fmla="*/ 0 w 3383437"/>
                <a:gd name="connsiteY4" fmla="*/ 0 h 13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1306243">
                  <a:moveTo>
                    <a:pt x="0" y="0"/>
                  </a:moveTo>
                  <a:lnTo>
                    <a:pt x="3383437" y="0"/>
                  </a:lnTo>
                  <a:lnTo>
                    <a:pt x="3383437" y="1306243"/>
                  </a:lnTo>
                  <a:lnTo>
                    <a:pt x="0" y="1306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200" kern="1200"/>
                <a:t>Identified outcomes should be measurable. Instructional and behavior plans should be aligned and support these goals.</a:t>
              </a:r>
            </a:p>
          </p:txBody>
        </p:sp>
        <p:sp>
          <p:nvSpPr>
            <p:cNvPr id="13" name="Rectangle 12" descr="Checklist with solid fill">
              <a:extLst>
                <a:ext uri="{FF2B5EF4-FFF2-40B4-BE49-F238E27FC236}">
                  <a16:creationId xmlns:a16="http://schemas.microsoft.com/office/drawing/2014/main" id="{1346D8D9-52C6-1CA8-012A-5510A8E9E777}"/>
                </a:ext>
              </a:extLst>
            </p:cNvPr>
            <p:cNvSpPr/>
            <p:nvPr/>
          </p:nvSpPr>
          <p:spPr>
            <a:xfrm>
              <a:off x="9508188" y="2298636"/>
              <a:ext cx="1184203" cy="118420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C578155A-E34E-E1C7-0E1B-52CA0474E612}"/>
                </a:ext>
              </a:extLst>
            </p:cNvPr>
            <p:cNvSpPr/>
            <p:nvPr/>
          </p:nvSpPr>
          <p:spPr>
            <a:xfrm>
              <a:off x="8408573" y="3620420"/>
              <a:ext cx="3383437" cy="507515"/>
            </a:xfrm>
            <a:custGeom>
              <a:avLst/>
              <a:gdLst>
                <a:gd name="connsiteX0" fmla="*/ 0 w 3383437"/>
                <a:gd name="connsiteY0" fmla="*/ 0 h 507515"/>
                <a:gd name="connsiteX1" fmla="*/ 3383437 w 3383437"/>
                <a:gd name="connsiteY1" fmla="*/ 0 h 507515"/>
                <a:gd name="connsiteX2" fmla="*/ 3383437 w 3383437"/>
                <a:gd name="connsiteY2" fmla="*/ 507515 h 507515"/>
                <a:gd name="connsiteX3" fmla="*/ 0 w 3383437"/>
                <a:gd name="connsiteY3" fmla="*/ 507515 h 507515"/>
                <a:gd name="connsiteX4" fmla="*/ 0 w 3383437"/>
                <a:gd name="connsiteY4" fmla="*/ 0 h 5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507515">
                  <a:moveTo>
                    <a:pt x="0" y="0"/>
                  </a:moveTo>
                  <a:lnTo>
                    <a:pt x="3383437" y="0"/>
                  </a:lnTo>
                  <a:lnTo>
                    <a:pt x="3383437" y="507515"/>
                  </a:lnTo>
                  <a:lnTo>
                    <a:pt x="0" y="5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Facilitate Effectively</a:t>
              </a:r>
            </a:p>
          </p:txBody>
        </p:sp>
        <p:sp>
          <p:nvSpPr>
            <p:cNvPr id="15" name="Freeform: Shape 14">
              <a:extLst>
                <a:ext uri="{FF2B5EF4-FFF2-40B4-BE49-F238E27FC236}">
                  <a16:creationId xmlns:a16="http://schemas.microsoft.com/office/drawing/2014/main" id="{CD32BB46-1F1A-FC01-ED48-42C45668E134}"/>
                </a:ext>
              </a:extLst>
            </p:cNvPr>
            <p:cNvSpPr/>
            <p:nvPr/>
          </p:nvSpPr>
          <p:spPr>
            <a:xfrm>
              <a:off x="8408571" y="4127437"/>
              <a:ext cx="3383437" cy="1306243"/>
            </a:xfrm>
            <a:custGeom>
              <a:avLst/>
              <a:gdLst>
                <a:gd name="connsiteX0" fmla="*/ 0 w 3383437"/>
                <a:gd name="connsiteY0" fmla="*/ 0 h 1306243"/>
                <a:gd name="connsiteX1" fmla="*/ 3383437 w 3383437"/>
                <a:gd name="connsiteY1" fmla="*/ 0 h 1306243"/>
                <a:gd name="connsiteX2" fmla="*/ 3383437 w 3383437"/>
                <a:gd name="connsiteY2" fmla="*/ 1306243 h 1306243"/>
                <a:gd name="connsiteX3" fmla="*/ 0 w 3383437"/>
                <a:gd name="connsiteY3" fmla="*/ 1306243 h 1306243"/>
                <a:gd name="connsiteX4" fmla="*/ 0 w 3383437"/>
                <a:gd name="connsiteY4" fmla="*/ 0 h 13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1306243">
                  <a:moveTo>
                    <a:pt x="0" y="0"/>
                  </a:moveTo>
                  <a:lnTo>
                    <a:pt x="3383437" y="0"/>
                  </a:lnTo>
                  <a:lnTo>
                    <a:pt x="3383437" y="1306243"/>
                  </a:lnTo>
                  <a:lnTo>
                    <a:pt x="0" y="1306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200" kern="1200"/>
                <a:t>Educators develop a meeting agenda, allocate time, and encourage consensus.</a:t>
              </a:r>
            </a:p>
          </p:txBody>
        </p:sp>
      </p:grpSp>
    </p:spTree>
    <p:extLst>
      <p:ext uri="{BB962C8B-B14F-4D97-AF65-F5344CB8AC3E}">
        <p14:creationId xmlns:p14="http://schemas.microsoft.com/office/powerpoint/2010/main" val="170202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79FB6948-6CAF-464C-8864-9E8B07ABE09E}"/>
              </a:ext>
            </a:extLst>
          </p:cNvPr>
          <p:cNvGraphicFramePr>
            <a:graphicFrameLocks noGrp="1"/>
          </p:cNvGraphicFramePr>
          <p:nvPr>
            <p:ph idx="1"/>
            <p:extLst>
              <p:ext uri="{D42A27DB-BD31-4B8C-83A1-F6EECF244321}">
                <p14:modId xmlns:p14="http://schemas.microsoft.com/office/powerpoint/2010/main" val="3072400059"/>
              </p:ext>
            </p:extLst>
          </p:nvPr>
        </p:nvGraphicFramePr>
        <p:xfrm>
          <a:off x="765872" y="1955202"/>
          <a:ext cx="10461300" cy="4083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BEBCC42-4BAC-4AAE-90E0-9216FE36360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BF9F9-8A6D-4E51-9385-E6189FFC85C3}" type="slidenum">
              <a:rPr lang="en-US" sz="1000" spc="50">
                <a:solidFill>
                  <a:schemeClr val="bg2">
                    <a:lumMod val="75000"/>
                  </a:schemeClr>
                </a:solidFill>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lang="en-US" sz="1000" spc="50">
              <a:solidFill>
                <a:schemeClr val="bg2">
                  <a:lumMod val="75000"/>
                </a:schemeClr>
              </a:solidFill>
              <a:cs typeface="Arial" panose="020B0604020202020204" pitchFamily="34" charset="0"/>
            </a:endParaRPr>
          </a:p>
        </p:txBody>
      </p:sp>
      <p:sp>
        <p:nvSpPr>
          <p:cNvPr id="2" name="Title 1">
            <a:extLst>
              <a:ext uri="{FF2B5EF4-FFF2-40B4-BE49-F238E27FC236}">
                <a16:creationId xmlns:a16="http://schemas.microsoft.com/office/drawing/2014/main" id="{29FF62E2-D5A9-4342-A729-2AEC03B8ACFD}"/>
              </a:ext>
            </a:extLst>
          </p:cNvPr>
          <p:cNvSpPr>
            <a:spLocks noGrp="1"/>
          </p:cNvSpPr>
          <p:nvPr>
            <p:ph type="title"/>
          </p:nvPr>
        </p:nvSpPr>
        <p:spPr/>
        <p:txBody>
          <a:bodyPr>
            <a:noAutofit/>
          </a:bodyPr>
          <a:lstStyle/>
          <a:p>
            <a:r>
              <a:rPr lang="en-US" sz="4400" b="0">
                <a:solidFill>
                  <a:schemeClr val="accent2"/>
                </a:solidFill>
                <a:cs typeface="Arial"/>
              </a:rPr>
              <a:t>HLP 5: Assessment </a:t>
            </a:r>
            <a:br>
              <a:rPr lang="en-US" sz="4400" b="0">
                <a:solidFill>
                  <a:schemeClr val="accent2"/>
                </a:solidFill>
                <a:cs typeface="Arial"/>
              </a:rPr>
            </a:br>
            <a:r>
              <a:rPr lang="en-US" sz="4400" b="0">
                <a:solidFill>
                  <a:schemeClr val="accent2"/>
                </a:solidFill>
                <a:cs typeface="Arial"/>
              </a:rPr>
              <a:t>High-Leverage Practices</a:t>
            </a:r>
            <a:endParaRPr lang="en-US" sz="4400" b="0">
              <a:solidFill>
                <a:schemeClr val="accent2"/>
              </a:solidFill>
            </a:endParaRPr>
          </a:p>
        </p:txBody>
      </p:sp>
    </p:spTree>
    <p:extLst>
      <p:ext uri="{BB962C8B-B14F-4D97-AF65-F5344CB8AC3E}">
        <p14:creationId xmlns:p14="http://schemas.microsoft.com/office/powerpoint/2010/main" val="62671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0AA746-A811-A003-B7C9-3F4006E5ED7E}"/>
              </a:ext>
            </a:extLst>
          </p:cNvPr>
          <p:cNvSpPr>
            <a:spLocks noGrp="1"/>
          </p:cNvSpPr>
          <p:nvPr>
            <p:ph type="sldNum" sz="quarter" idx="4"/>
          </p:nvPr>
        </p:nvSpPr>
        <p:spPr/>
        <p:txBody>
          <a:bodyPr/>
          <a:lstStyle/>
          <a:p>
            <a:fld id="{899FFD16-B25A-457E-9C72-CDC3BAF3ACB3}" type="slidenum">
              <a:rPr lang="en-US" smtClean="0"/>
              <a:pPr/>
              <a:t>12</a:t>
            </a:fld>
            <a:endParaRPr lang="en-US"/>
          </a:p>
        </p:txBody>
      </p:sp>
      <p:sp>
        <p:nvSpPr>
          <p:cNvPr id="16" name="Title 1">
            <a:extLst>
              <a:ext uri="{FF2B5EF4-FFF2-40B4-BE49-F238E27FC236}">
                <a16:creationId xmlns:a16="http://schemas.microsoft.com/office/drawing/2014/main" id="{C3AF7DEE-5576-42C8-523F-77FE6BE81F55}"/>
              </a:ext>
            </a:extLst>
          </p:cNvPr>
          <p:cNvSpPr>
            <a:spLocks noGrp="1"/>
          </p:cNvSpPr>
          <p:nvPr>
            <p:ph type="title"/>
          </p:nvPr>
        </p:nvSpPr>
        <p:spPr>
          <a:xfrm>
            <a:off x="457200" y="457200"/>
            <a:ext cx="11250626" cy="1249253"/>
          </a:xfrm>
        </p:spPr>
        <p:txBody>
          <a:bodyPr anchor="t">
            <a:noAutofit/>
          </a:bodyPr>
          <a:lstStyle/>
          <a:p>
            <a:r>
              <a:rPr lang="en-US" sz="4600" b="0">
                <a:solidFill>
                  <a:schemeClr val="accent2"/>
                </a:solidFill>
              </a:rPr>
              <a:t>HLP 5: Key Elements of Communication</a:t>
            </a:r>
          </a:p>
        </p:txBody>
      </p:sp>
      <p:grpSp>
        <p:nvGrpSpPr>
          <p:cNvPr id="17" name="Group 16">
            <a:extLst>
              <a:ext uri="{FF2B5EF4-FFF2-40B4-BE49-F238E27FC236}">
                <a16:creationId xmlns:a16="http://schemas.microsoft.com/office/drawing/2014/main" id="{32E62833-EEB6-4AE0-9F5F-891114F0A751}"/>
              </a:ext>
            </a:extLst>
          </p:cNvPr>
          <p:cNvGrpSpPr/>
          <p:nvPr/>
        </p:nvGrpSpPr>
        <p:grpSpPr>
          <a:xfrm>
            <a:off x="635627" y="1902925"/>
            <a:ext cx="10920743" cy="3399684"/>
            <a:chOff x="457495" y="1974643"/>
            <a:chExt cx="11334515" cy="3399684"/>
          </a:xfrm>
        </p:grpSpPr>
        <p:sp>
          <p:nvSpPr>
            <p:cNvPr id="18" name="Rectangle 17" descr="Classroom">
              <a:extLst>
                <a:ext uri="{FF2B5EF4-FFF2-40B4-BE49-F238E27FC236}">
                  <a16:creationId xmlns:a16="http://schemas.microsoft.com/office/drawing/2014/main" id="{FF61D67B-2E8A-625C-4F08-D2A2F0D1E78F}"/>
                </a:ext>
              </a:extLst>
            </p:cNvPr>
            <p:cNvSpPr/>
            <p:nvPr/>
          </p:nvSpPr>
          <p:spPr>
            <a:xfrm>
              <a:off x="1557112" y="2288491"/>
              <a:ext cx="1184203" cy="118420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3C8656CE-5B3B-B312-68E5-85BD3FAC5204}"/>
                </a:ext>
              </a:extLst>
            </p:cNvPr>
            <p:cNvSpPr/>
            <p:nvPr/>
          </p:nvSpPr>
          <p:spPr>
            <a:xfrm>
              <a:off x="457495" y="3610244"/>
              <a:ext cx="3383437" cy="507515"/>
            </a:xfrm>
            <a:custGeom>
              <a:avLst/>
              <a:gdLst>
                <a:gd name="connsiteX0" fmla="*/ 0 w 3383437"/>
                <a:gd name="connsiteY0" fmla="*/ 0 h 507515"/>
                <a:gd name="connsiteX1" fmla="*/ 3383437 w 3383437"/>
                <a:gd name="connsiteY1" fmla="*/ 0 h 507515"/>
                <a:gd name="connsiteX2" fmla="*/ 3383437 w 3383437"/>
                <a:gd name="connsiteY2" fmla="*/ 507515 h 507515"/>
                <a:gd name="connsiteX3" fmla="*/ 0 w 3383437"/>
                <a:gd name="connsiteY3" fmla="*/ 507515 h 507515"/>
                <a:gd name="connsiteX4" fmla="*/ 0 w 3383437"/>
                <a:gd name="connsiteY4" fmla="*/ 0 h 5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507515">
                  <a:moveTo>
                    <a:pt x="0" y="0"/>
                  </a:moveTo>
                  <a:lnTo>
                    <a:pt x="3383437" y="0"/>
                  </a:lnTo>
                  <a:lnTo>
                    <a:pt x="3383437" y="507515"/>
                  </a:lnTo>
                  <a:lnTo>
                    <a:pt x="0" y="5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200" kern="1200"/>
                <a:t>Understand and Interpret</a:t>
              </a:r>
            </a:p>
          </p:txBody>
        </p:sp>
        <p:sp>
          <p:nvSpPr>
            <p:cNvPr id="20" name="Freeform: Shape 19">
              <a:extLst>
                <a:ext uri="{FF2B5EF4-FFF2-40B4-BE49-F238E27FC236}">
                  <a16:creationId xmlns:a16="http://schemas.microsoft.com/office/drawing/2014/main" id="{A8F01D4F-4010-D933-9217-F0CBB5DD6D7E}"/>
                </a:ext>
              </a:extLst>
            </p:cNvPr>
            <p:cNvSpPr/>
            <p:nvPr/>
          </p:nvSpPr>
          <p:spPr>
            <a:xfrm>
              <a:off x="457495" y="4068084"/>
              <a:ext cx="3383437" cy="1306243"/>
            </a:xfrm>
            <a:custGeom>
              <a:avLst/>
              <a:gdLst>
                <a:gd name="connsiteX0" fmla="*/ 0 w 3383437"/>
                <a:gd name="connsiteY0" fmla="*/ 0 h 1306243"/>
                <a:gd name="connsiteX1" fmla="*/ 3383437 w 3383437"/>
                <a:gd name="connsiteY1" fmla="*/ 0 h 1306243"/>
                <a:gd name="connsiteX2" fmla="*/ 3383437 w 3383437"/>
                <a:gd name="connsiteY2" fmla="*/ 1306243 h 1306243"/>
                <a:gd name="connsiteX3" fmla="*/ 0 w 3383437"/>
                <a:gd name="connsiteY3" fmla="*/ 1306243 h 1306243"/>
                <a:gd name="connsiteX4" fmla="*/ 0 w 3383437"/>
                <a:gd name="connsiteY4" fmla="*/ 0 h 13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1306243">
                  <a:moveTo>
                    <a:pt x="0" y="0"/>
                  </a:moveTo>
                  <a:lnTo>
                    <a:pt x="3383437" y="0"/>
                  </a:lnTo>
                  <a:lnTo>
                    <a:pt x="3383437" y="1306243"/>
                  </a:lnTo>
                  <a:lnTo>
                    <a:pt x="0" y="1306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a:t>Educators need to understand the purpose of various assessments and how to interpret the data and convey this information for stakeholders.</a:t>
              </a:r>
            </a:p>
          </p:txBody>
        </p:sp>
        <p:sp>
          <p:nvSpPr>
            <p:cNvPr id="21" name="Rectangle 20" descr="Schoolhouse">
              <a:extLst>
                <a:ext uri="{FF2B5EF4-FFF2-40B4-BE49-F238E27FC236}">
                  <a16:creationId xmlns:a16="http://schemas.microsoft.com/office/drawing/2014/main" id="{A230BB1C-20B9-F3DF-C740-2274AA15B2CA}"/>
                </a:ext>
              </a:extLst>
            </p:cNvPr>
            <p:cNvSpPr/>
            <p:nvPr/>
          </p:nvSpPr>
          <p:spPr>
            <a:xfrm>
              <a:off x="5360587" y="1974643"/>
              <a:ext cx="1498051" cy="149805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5629DAE6-7839-9AA0-DC82-4B757587A2F4}"/>
                </a:ext>
              </a:extLst>
            </p:cNvPr>
            <p:cNvSpPr/>
            <p:nvPr/>
          </p:nvSpPr>
          <p:spPr>
            <a:xfrm>
              <a:off x="4433034" y="3610244"/>
              <a:ext cx="3383437" cy="507515"/>
            </a:xfrm>
            <a:custGeom>
              <a:avLst/>
              <a:gdLst>
                <a:gd name="connsiteX0" fmla="*/ 0 w 3383437"/>
                <a:gd name="connsiteY0" fmla="*/ 0 h 507515"/>
                <a:gd name="connsiteX1" fmla="*/ 3383437 w 3383437"/>
                <a:gd name="connsiteY1" fmla="*/ 0 h 507515"/>
                <a:gd name="connsiteX2" fmla="*/ 3383437 w 3383437"/>
                <a:gd name="connsiteY2" fmla="*/ 507515 h 507515"/>
                <a:gd name="connsiteX3" fmla="*/ 0 w 3383437"/>
                <a:gd name="connsiteY3" fmla="*/ 507515 h 507515"/>
                <a:gd name="connsiteX4" fmla="*/ 0 w 3383437"/>
                <a:gd name="connsiteY4" fmla="*/ 0 h 5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507515">
                  <a:moveTo>
                    <a:pt x="0" y="0"/>
                  </a:moveTo>
                  <a:lnTo>
                    <a:pt x="3383437" y="0"/>
                  </a:lnTo>
                  <a:lnTo>
                    <a:pt x="3383437" y="507515"/>
                  </a:lnTo>
                  <a:lnTo>
                    <a:pt x="0" y="5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200" kern="1200"/>
                <a:t>Implement</a:t>
              </a:r>
            </a:p>
          </p:txBody>
        </p:sp>
        <p:sp>
          <p:nvSpPr>
            <p:cNvPr id="23" name="Freeform: Shape 22">
              <a:extLst>
                <a:ext uri="{FF2B5EF4-FFF2-40B4-BE49-F238E27FC236}">
                  <a16:creationId xmlns:a16="http://schemas.microsoft.com/office/drawing/2014/main" id="{5E258F22-6BE0-0458-D3C6-713E3F083963}"/>
                </a:ext>
              </a:extLst>
            </p:cNvPr>
            <p:cNvSpPr/>
            <p:nvPr/>
          </p:nvSpPr>
          <p:spPr>
            <a:xfrm>
              <a:off x="4433034" y="4068084"/>
              <a:ext cx="3383437" cy="1306243"/>
            </a:xfrm>
            <a:custGeom>
              <a:avLst/>
              <a:gdLst>
                <a:gd name="connsiteX0" fmla="*/ 0 w 3383437"/>
                <a:gd name="connsiteY0" fmla="*/ 0 h 1306243"/>
                <a:gd name="connsiteX1" fmla="*/ 3383437 w 3383437"/>
                <a:gd name="connsiteY1" fmla="*/ 0 h 1306243"/>
                <a:gd name="connsiteX2" fmla="*/ 3383437 w 3383437"/>
                <a:gd name="connsiteY2" fmla="*/ 1306243 h 1306243"/>
                <a:gd name="connsiteX3" fmla="*/ 0 w 3383437"/>
                <a:gd name="connsiteY3" fmla="*/ 1306243 h 1306243"/>
                <a:gd name="connsiteX4" fmla="*/ 0 w 3383437"/>
                <a:gd name="connsiteY4" fmla="*/ 0 h 13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1306243">
                  <a:moveTo>
                    <a:pt x="0" y="0"/>
                  </a:moveTo>
                  <a:lnTo>
                    <a:pt x="3383437" y="0"/>
                  </a:lnTo>
                  <a:lnTo>
                    <a:pt x="3383437" y="1306243"/>
                  </a:lnTo>
                  <a:lnTo>
                    <a:pt x="0" y="1306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a:t>Data is used to inform goal setting and the design of an education plan prior to implementation (lesson plan, IEP, behavior plan, etc.).</a:t>
              </a:r>
            </a:p>
          </p:txBody>
        </p:sp>
        <p:sp>
          <p:nvSpPr>
            <p:cNvPr id="24" name="Rectangle 23" descr="Books">
              <a:extLst>
                <a:ext uri="{FF2B5EF4-FFF2-40B4-BE49-F238E27FC236}">
                  <a16:creationId xmlns:a16="http://schemas.microsoft.com/office/drawing/2014/main" id="{E373872E-7A8E-86D1-31BD-F8148F074FDD}"/>
                </a:ext>
              </a:extLst>
            </p:cNvPr>
            <p:cNvSpPr/>
            <p:nvPr/>
          </p:nvSpPr>
          <p:spPr>
            <a:xfrm>
              <a:off x="9508191" y="2288491"/>
              <a:ext cx="1184203" cy="118420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CD6D1D67-AAB3-9B09-4933-B27927204662}"/>
                </a:ext>
              </a:extLst>
            </p:cNvPr>
            <p:cNvSpPr/>
            <p:nvPr/>
          </p:nvSpPr>
          <p:spPr>
            <a:xfrm>
              <a:off x="8408573" y="3610244"/>
              <a:ext cx="3383437" cy="507515"/>
            </a:xfrm>
            <a:custGeom>
              <a:avLst/>
              <a:gdLst>
                <a:gd name="connsiteX0" fmla="*/ 0 w 3383437"/>
                <a:gd name="connsiteY0" fmla="*/ 0 h 507515"/>
                <a:gd name="connsiteX1" fmla="*/ 3383437 w 3383437"/>
                <a:gd name="connsiteY1" fmla="*/ 0 h 507515"/>
                <a:gd name="connsiteX2" fmla="*/ 3383437 w 3383437"/>
                <a:gd name="connsiteY2" fmla="*/ 507515 h 507515"/>
                <a:gd name="connsiteX3" fmla="*/ 0 w 3383437"/>
                <a:gd name="connsiteY3" fmla="*/ 507515 h 507515"/>
                <a:gd name="connsiteX4" fmla="*/ 0 w 3383437"/>
                <a:gd name="connsiteY4" fmla="*/ 0 h 5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507515">
                  <a:moveTo>
                    <a:pt x="0" y="0"/>
                  </a:moveTo>
                  <a:lnTo>
                    <a:pt x="3383437" y="0"/>
                  </a:lnTo>
                  <a:lnTo>
                    <a:pt x="3383437" y="507515"/>
                  </a:lnTo>
                  <a:lnTo>
                    <a:pt x="0" y="5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200" kern="1200"/>
                <a:t>Involve Stakeholders</a:t>
              </a:r>
            </a:p>
          </p:txBody>
        </p:sp>
        <p:sp>
          <p:nvSpPr>
            <p:cNvPr id="26" name="Freeform: Shape 25">
              <a:extLst>
                <a:ext uri="{FF2B5EF4-FFF2-40B4-BE49-F238E27FC236}">
                  <a16:creationId xmlns:a16="http://schemas.microsoft.com/office/drawing/2014/main" id="{102F397F-8D78-68C9-849B-56E1FBBF19C0}"/>
                </a:ext>
              </a:extLst>
            </p:cNvPr>
            <p:cNvSpPr/>
            <p:nvPr/>
          </p:nvSpPr>
          <p:spPr>
            <a:xfrm>
              <a:off x="8408573" y="4068084"/>
              <a:ext cx="3383437" cy="1306243"/>
            </a:xfrm>
            <a:custGeom>
              <a:avLst/>
              <a:gdLst>
                <a:gd name="connsiteX0" fmla="*/ 0 w 3383437"/>
                <a:gd name="connsiteY0" fmla="*/ 0 h 1306243"/>
                <a:gd name="connsiteX1" fmla="*/ 3383437 w 3383437"/>
                <a:gd name="connsiteY1" fmla="*/ 0 h 1306243"/>
                <a:gd name="connsiteX2" fmla="*/ 3383437 w 3383437"/>
                <a:gd name="connsiteY2" fmla="*/ 1306243 h 1306243"/>
                <a:gd name="connsiteX3" fmla="*/ 0 w 3383437"/>
                <a:gd name="connsiteY3" fmla="*/ 1306243 h 1306243"/>
                <a:gd name="connsiteX4" fmla="*/ 0 w 3383437"/>
                <a:gd name="connsiteY4" fmla="*/ 0 h 13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37" h="1306243">
                  <a:moveTo>
                    <a:pt x="0" y="0"/>
                  </a:moveTo>
                  <a:lnTo>
                    <a:pt x="3383437" y="0"/>
                  </a:lnTo>
                  <a:lnTo>
                    <a:pt x="3383437" y="1306243"/>
                  </a:lnTo>
                  <a:lnTo>
                    <a:pt x="0" y="1306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a:t>Stakeholder feedback is critical for developing and implementing student goals and education plans.</a:t>
              </a:r>
            </a:p>
          </p:txBody>
        </p:sp>
      </p:grpSp>
    </p:spTree>
    <p:extLst>
      <p:ext uri="{BB962C8B-B14F-4D97-AF65-F5344CB8AC3E}">
        <p14:creationId xmlns:p14="http://schemas.microsoft.com/office/powerpoint/2010/main" val="245370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636241" y="320041"/>
            <a:ext cx="10919518" cy="105156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chemeClr val="accent1"/>
              </a:buClr>
              <a:buSzPts val="3600"/>
              <a:buFont typeface="Calibri"/>
              <a:buNone/>
            </a:pPr>
            <a:r>
              <a:rPr lang="en-US" b="0">
                <a:solidFill>
                  <a:schemeClr val="accent2"/>
                </a:solidFill>
              </a:rPr>
              <a:t>Tips for Engaging Stakeholders</a:t>
            </a:r>
            <a:endParaRPr b="0">
              <a:solidFill>
                <a:schemeClr val="accent2"/>
              </a:solidFill>
            </a:endParaRPr>
          </a:p>
        </p:txBody>
      </p:sp>
      <p:graphicFrame>
        <p:nvGraphicFramePr>
          <p:cNvPr id="3" name="Diagram 2">
            <a:extLst>
              <a:ext uri="{FF2B5EF4-FFF2-40B4-BE49-F238E27FC236}">
                <a16:creationId xmlns:a16="http://schemas.microsoft.com/office/drawing/2014/main" id="{1BA0EB5D-6C63-4F4E-E4BE-1BA62F330887}"/>
              </a:ext>
            </a:extLst>
          </p:cNvPr>
          <p:cNvGraphicFramePr/>
          <p:nvPr>
            <p:extLst>
              <p:ext uri="{D42A27DB-BD31-4B8C-83A1-F6EECF244321}">
                <p14:modId xmlns:p14="http://schemas.microsoft.com/office/powerpoint/2010/main" val="1884386205"/>
              </p:ext>
            </p:extLst>
          </p:nvPr>
        </p:nvGraphicFramePr>
        <p:xfrm>
          <a:off x="1253849" y="1429870"/>
          <a:ext cx="9684301" cy="490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D127723C-D5A5-9E77-5090-9FC60CEFA955}"/>
              </a:ext>
            </a:extLst>
          </p:cNvPr>
          <p:cNvSpPr txBox="1"/>
          <p:nvPr/>
        </p:nvSpPr>
        <p:spPr>
          <a:xfrm>
            <a:off x="286897" y="6460933"/>
            <a:ext cx="75327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Roboto"/>
                <a:cs typeface="Roboto"/>
              </a:rPr>
              <a:t>Source: </a:t>
            </a:r>
            <a:r>
              <a:rPr lang="en-US" sz="1400" i="1">
                <a:ea typeface="Roboto"/>
                <a:cs typeface="Roboto"/>
              </a:rPr>
              <a:t>High Leverage Practices for Inclusive Classrooms</a:t>
            </a:r>
            <a:r>
              <a:rPr lang="en-US" sz="1400">
                <a:ea typeface="Roboto"/>
                <a:cs typeface="Roboto"/>
              </a:rPr>
              <a:t>, 2019</a:t>
            </a:r>
            <a:endParaRPr lang="en-US" sz="1400"/>
          </a:p>
        </p:txBody>
      </p:sp>
      <p:sp>
        <p:nvSpPr>
          <p:cNvPr id="14" name="TextBox 13">
            <a:extLst>
              <a:ext uri="{FF2B5EF4-FFF2-40B4-BE49-F238E27FC236}">
                <a16:creationId xmlns:a16="http://schemas.microsoft.com/office/drawing/2014/main" id="{F9BD3573-6033-2675-07B6-2FE0005B4F40}"/>
              </a:ext>
            </a:extLst>
          </p:cNvPr>
          <p:cNvSpPr txBox="1"/>
          <p:nvPr/>
        </p:nvSpPr>
        <p:spPr>
          <a:xfrm>
            <a:off x="883644" y="4957590"/>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70757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B6AF-0737-0E40-A6E1-B41AD6A7EC0C}"/>
              </a:ext>
            </a:extLst>
          </p:cNvPr>
          <p:cNvSpPr>
            <a:spLocks noGrp="1"/>
          </p:cNvSpPr>
          <p:nvPr>
            <p:ph type="title"/>
          </p:nvPr>
        </p:nvSpPr>
        <p:spPr>
          <a:xfrm>
            <a:off x="457200" y="457200"/>
            <a:ext cx="11430000" cy="1235075"/>
          </a:xfrm>
        </p:spPr>
        <p:txBody>
          <a:bodyPr/>
          <a:lstStyle/>
          <a:p>
            <a:r>
              <a:rPr lang="en-US" b="0">
                <a:solidFill>
                  <a:schemeClr val="accent2"/>
                </a:solidFill>
              </a:rPr>
              <a:t>IEP Meetings </a:t>
            </a:r>
          </a:p>
        </p:txBody>
      </p:sp>
      <p:sp>
        <p:nvSpPr>
          <p:cNvPr id="3" name="Content Placeholder 2">
            <a:extLst>
              <a:ext uri="{FF2B5EF4-FFF2-40B4-BE49-F238E27FC236}">
                <a16:creationId xmlns:a16="http://schemas.microsoft.com/office/drawing/2014/main" id="{AF242398-5A62-5E4D-9FE0-031BE1CDB06A}"/>
              </a:ext>
            </a:extLst>
          </p:cNvPr>
          <p:cNvSpPr>
            <a:spLocks noGrp="1"/>
          </p:cNvSpPr>
          <p:nvPr>
            <p:ph idx="1"/>
          </p:nvPr>
        </p:nvSpPr>
        <p:spPr>
          <a:xfrm>
            <a:off x="457199" y="1463040"/>
            <a:ext cx="11335109" cy="4424362"/>
          </a:xfrm>
        </p:spPr>
        <p:txBody>
          <a:bodyPr vert="horz" lIns="91440" tIns="45720" rIns="91440" bIns="45720" rtlCol="0" anchor="t">
            <a:normAutofit lnSpcReduction="10000"/>
          </a:bodyPr>
          <a:lstStyle/>
          <a:p>
            <a:pPr marL="457200" indent="-457200">
              <a:spcBef>
                <a:spcPts val="0"/>
              </a:spcBef>
              <a:spcAft>
                <a:spcPts val="1200"/>
              </a:spcAft>
              <a:buFont typeface="Wingdings" panose="05000000000000000000" pitchFamily="2" charset="2"/>
              <a:buChar char="§"/>
            </a:pPr>
            <a:r>
              <a:rPr lang="en-US" sz="2800"/>
              <a:t>Overview of the types of IEP meetings case managers facilitate</a:t>
            </a:r>
          </a:p>
          <a:p>
            <a:pPr marL="457200" indent="-457200">
              <a:spcBef>
                <a:spcPts val="0"/>
              </a:spcBef>
              <a:spcAft>
                <a:spcPts val="1200"/>
              </a:spcAft>
              <a:buFont typeface="Wingdings" panose="05000000000000000000" pitchFamily="2" charset="2"/>
              <a:buChar char="§"/>
            </a:pPr>
            <a:r>
              <a:rPr lang="en-US" sz="2800"/>
              <a:t>The components of effective meetings </a:t>
            </a:r>
          </a:p>
          <a:p>
            <a:pPr lvl="1">
              <a:spcBef>
                <a:spcPts val="0"/>
              </a:spcBef>
              <a:spcAft>
                <a:spcPts val="1200"/>
              </a:spcAft>
              <a:buClr>
                <a:srgbClr val="8EC63F"/>
              </a:buClr>
            </a:pPr>
            <a:r>
              <a:rPr lang="en-US" sz="2800"/>
              <a:t>Preparation and facilitation</a:t>
            </a:r>
          </a:p>
          <a:p>
            <a:pPr lvl="2">
              <a:spcBef>
                <a:spcPts val="0"/>
              </a:spcBef>
              <a:spcAft>
                <a:spcPts val="1200"/>
              </a:spcAft>
              <a:buClr>
                <a:srgbClr val="8EC63F"/>
              </a:buClr>
            </a:pPr>
            <a:r>
              <a:rPr lang="en-US" sz="2800"/>
              <a:t>HLP 2 and 5</a:t>
            </a:r>
          </a:p>
          <a:p>
            <a:pPr marL="457200" indent="-457200">
              <a:spcBef>
                <a:spcPts val="0"/>
              </a:spcBef>
              <a:spcAft>
                <a:spcPts val="1200"/>
              </a:spcAft>
              <a:buFont typeface="Wingdings" panose="05000000000000000000" pitchFamily="2" charset="2"/>
              <a:buChar char="§"/>
            </a:pPr>
            <a:r>
              <a:rPr lang="en-US" sz="2800"/>
              <a:t>Additional resources for support </a:t>
            </a:r>
          </a:p>
          <a:p>
            <a:pPr lvl="1">
              <a:spcBef>
                <a:spcPts val="0"/>
              </a:spcBef>
              <a:spcAft>
                <a:spcPts val="1200"/>
              </a:spcAft>
              <a:buClr>
                <a:srgbClr val="8EC63F"/>
              </a:buClr>
            </a:pPr>
            <a:r>
              <a:rPr lang="en-US" sz="2800"/>
              <a:t>Tips for facilitating IEP meetings </a:t>
            </a:r>
          </a:p>
          <a:p>
            <a:pPr lvl="2">
              <a:spcBef>
                <a:spcPts val="0"/>
              </a:spcBef>
              <a:spcAft>
                <a:spcPts val="1200"/>
              </a:spcAft>
              <a:buClr>
                <a:srgbClr val="8EC63F"/>
              </a:buClr>
            </a:pPr>
            <a:r>
              <a:rPr lang="en-US" sz="2800"/>
              <a:t>IEP checklist </a:t>
            </a:r>
          </a:p>
          <a:p>
            <a:pPr lvl="2">
              <a:spcBef>
                <a:spcPts val="0"/>
              </a:spcBef>
              <a:spcAft>
                <a:spcPts val="1200"/>
              </a:spcAft>
              <a:buClr>
                <a:srgbClr val="8EC63F"/>
              </a:buClr>
            </a:pPr>
            <a:r>
              <a:rPr lang="en-US" sz="2800"/>
              <a:t>Virtual IEP meetings </a:t>
            </a:r>
          </a:p>
          <a:p>
            <a:endParaRPr lang="en-US"/>
          </a:p>
        </p:txBody>
      </p:sp>
      <p:sp>
        <p:nvSpPr>
          <p:cNvPr id="5" name="Slide Number Placeholder 2">
            <a:extLst>
              <a:ext uri="{FF2B5EF4-FFF2-40B4-BE49-F238E27FC236}">
                <a16:creationId xmlns:a16="http://schemas.microsoft.com/office/drawing/2014/main" id="{AE744BDE-4830-E4F0-CCEB-6993E4D431B3}"/>
              </a:ext>
            </a:extLst>
          </p:cNvPr>
          <p:cNvSpPr txBox="1">
            <a:spLocks/>
          </p:cNvSpPr>
          <p:nvPr/>
        </p:nvSpPr>
        <p:spPr>
          <a:xfrm>
            <a:off x="11469715" y="6445625"/>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14</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29871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6"/>
          <p:cNvSpPr txBox="1">
            <a:spLocks noGrp="1"/>
          </p:cNvSpPr>
          <p:nvPr>
            <p:ph type="title"/>
          </p:nvPr>
        </p:nvSpPr>
        <p:spPr>
          <a:xfrm>
            <a:off x="466380" y="286870"/>
            <a:ext cx="8858635" cy="891540"/>
          </a:xfrm>
          <a:prstGeom prst="rect">
            <a:avLst/>
          </a:prstGeom>
          <a:noFill/>
          <a:ln>
            <a:noFill/>
          </a:ln>
        </p:spPr>
        <p:txBody>
          <a:bodyPr spcFirstLastPara="1" vert="horz" wrap="square" lIns="0" tIns="0" rIns="0" bIns="0" rtlCol="0" anchor="ctr" anchorCtr="0">
            <a:noAutofit/>
          </a:bodyPr>
          <a:lstStyle/>
          <a:p>
            <a:pPr>
              <a:lnSpc>
                <a:spcPct val="100000"/>
              </a:lnSpc>
              <a:spcBef>
                <a:spcPts val="0"/>
              </a:spcBef>
              <a:buClr>
                <a:schemeClr val="accent1"/>
              </a:buClr>
              <a:buSzPts val="1800"/>
            </a:pPr>
            <a:r>
              <a:rPr lang="en-US" b="0">
                <a:solidFill>
                  <a:schemeClr val="accent2"/>
                </a:solidFill>
              </a:rPr>
              <a:t>Purposes of IEP Meetings </a:t>
            </a:r>
            <a:endParaRPr b="0">
              <a:solidFill>
                <a:schemeClr val="accent2"/>
              </a:solidFill>
            </a:endParaRPr>
          </a:p>
        </p:txBody>
      </p:sp>
      <p:graphicFrame>
        <p:nvGraphicFramePr>
          <p:cNvPr id="2" name="Content Placeholder 1">
            <a:extLst>
              <a:ext uri="{FF2B5EF4-FFF2-40B4-BE49-F238E27FC236}">
                <a16:creationId xmlns:a16="http://schemas.microsoft.com/office/drawing/2014/main" id="{12240C7F-0EC0-1C06-52BB-138D315D292C}"/>
              </a:ext>
            </a:extLst>
          </p:cNvPr>
          <p:cNvGraphicFramePr>
            <a:graphicFrameLocks noGrp="1"/>
          </p:cNvGraphicFramePr>
          <p:nvPr>
            <p:ph idx="1"/>
            <p:extLst>
              <p:ext uri="{D42A27DB-BD31-4B8C-83A1-F6EECF244321}">
                <p14:modId xmlns:p14="http://schemas.microsoft.com/office/powerpoint/2010/main" val="2490059489"/>
              </p:ext>
            </p:extLst>
          </p:nvPr>
        </p:nvGraphicFramePr>
        <p:xfrm>
          <a:off x="469940" y="1317747"/>
          <a:ext cx="11334750" cy="497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84E8255-3299-8A2F-5234-809EEA2FBBB8}"/>
              </a:ext>
            </a:extLst>
          </p:cNvPr>
          <p:cNvSpPr txBox="1"/>
          <p:nvPr/>
        </p:nvSpPr>
        <p:spPr>
          <a:xfrm>
            <a:off x="358588" y="6436024"/>
            <a:ext cx="6743700" cy="369332"/>
          </a:xfrm>
          <a:prstGeom prst="rect">
            <a:avLst/>
          </a:prstGeom>
          <a:noFill/>
        </p:spPr>
        <p:txBody>
          <a:bodyPr wrap="square" rtlCol="0">
            <a:spAutoFit/>
          </a:bodyPr>
          <a:lstStyle/>
          <a:p>
            <a:r>
              <a:rPr lang="en-US">
                <a:latin typeface="Audrey Sans"/>
              </a:rPr>
              <a:t>** An IEP meeting can be called at any time by any party.</a:t>
            </a:r>
          </a:p>
        </p:txBody>
      </p:sp>
      <p:sp>
        <p:nvSpPr>
          <p:cNvPr id="3" name="Slide Number Placeholder 2">
            <a:extLst>
              <a:ext uri="{FF2B5EF4-FFF2-40B4-BE49-F238E27FC236}">
                <a16:creationId xmlns:a16="http://schemas.microsoft.com/office/drawing/2014/main" id="{7AD6DF7D-799E-9FED-B45E-904EB2B29291}"/>
              </a:ext>
            </a:extLst>
          </p:cNvPr>
          <p:cNvSpPr>
            <a:spLocks noGrp="1"/>
          </p:cNvSpPr>
          <p:nvPr>
            <p:ph type="sldNum" sz="quarter" idx="4"/>
          </p:nvPr>
        </p:nvSpPr>
        <p:spPr/>
        <p:txBody>
          <a:bodyPr/>
          <a:lstStyle/>
          <a:p>
            <a:fld id="{899FFD16-B25A-457E-9C72-CDC3BAF3ACB3}" type="slidenum">
              <a:rPr lang="en-US" smtClean="0"/>
              <a:pPr/>
              <a:t>15</a:t>
            </a:fld>
            <a:endParaRPr lang="en-US"/>
          </a:p>
        </p:txBody>
      </p:sp>
    </p:spTree>
    <p:extLst>
      <p:ext uri="{BB962C8B-B14F-4D97-AF65-F5344CB8AC3E}">
        <p14:creationId xmlns:p14="http://schemas.microsoft.com/office/powerpoint/2010/main" val="209893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0401-2304-1A46-A25D-0225BAD1F421}"/>
              </a:ext>
            </a:extLst>
          </p:cNvPr>
          <p:cNvSpPr>
            <a:spLocks noGrp="1"/>
          </p:cNvSpPr>
          <p:nvPr>
            <p:ph type="title"/>
          </p:nvPr>
        </p:nvSpPr>
        <p:spPr>
          <a:xfrm>
            <a:off x="384048" y="457200"/>
            <a:ext cx="11430000" cy="1235075"/>
          </a:xfrm>
        </p:spPr>
        <p:txBody>
          <a:bodyPr>
            <a:noAutofit/>
          </a:bodyPr>
          <a:lstStyle/>
          <a:p>
            <a:pPr algn="ctr"/>
            <a:r>
              <a:rPr lang="en-US" sz="4600" b="0">
                <a:solidFill>
                  <a:srgbClr val="7BB63B"/>
                </a:solidFill>
              </a:rPr>
              <a:t>Components of Effective IEP Meetings </a:t>
            </a:r>
          </a:p>
        </p:txBody>
      </p:sp>
      <p:sp>
        <p:nvSpPr>
          <p:cNvPr id="3" name="Content Placeholder 2">
            <a:extLst>
              <a:ext uri="{FF2B5EF4-FFF2-40B4-BE49-F238E27FC236}">
                <a16:creationId xmlns:a16="http://schemas.microsoft.com/office/drawing/2014/main" id="{A410D5A2-0BDC-7E4A-AA0D-2BBC492B8456}"/>
              </a:ext>
            </a:extLst>
          </p:cNvPr>
          <p:cNvSpPr>
            <a:spLocks noGrp="1"/>
          </p:cNvSpPr>
          <p:nvPr>
            <p:ph idx="1"/>
          </p:nvPr>
        </p:nvSpPr>
        <p:spPr>
          <a:xfrm>
            <a:off x="1776734" y="4198398"/>
            <a:ext cx="4035238" cy="1143000"/>
          </a:xfrm>
        </p:spPr>
        <p:txBody>
          <a:bodyPr/>
          <a:lstStyle/>
          <a:p>
            <a:pPr algn="ctr"/>
            <a:r>
              <a:rPr lang="en-US"/>
              <a:t>Component 1: </a:t>
            </a:r>
            <a:r>
              <a:rPr lang="en-US" b="1"/>
              <a:t>Prepare </a:t>
            </a:r>
          </a:p>
          <a:p>
            <a:pPr algn="ctr"/>
            <a:endParaRPr lang="en-US"/>
          </a:p>
        </p:txBody>
      </p:sp>
      <p:pic>
        <p:nvPicPr>
          <p:cNvPr id="5" name="Picture 4">
            <a:extLst>
              <a:ext uri="{FF2B5EF4-FFF2-40B4-BE49-F238E27FC236}">
                <a16:creationId xmlns:a16="http://schemas.microsoft.com/office/drawing/2014/main" id="{30AF142C-8D42-E44D-B861-8511135DD2C0}"/>
              </a:ext>
            </a:extLst>
          </p:cNvPr>
          <p:cNvPicPr>
            <a:picLocks noChangeAspect="1"/>
          </p:cNvPicPr>
          <p:nvPr/>
        </p:nvPicPr>
        <p:blipFill>
          <a:blip r:embed="rId3">
            <a:duotone>
              <a:schemeClr val="accent2">
                <a:shade val="45000"/>
                <a:satMod val="135000"/>
              </a:schemeClr>
              <a:prstClr val="white"/>
            </a:duotone>
          </a:blip>
          <a:stretch>
            <a:fillRect/>
          </a:stretch>
        </p:blipFill>
        <p:spPr>
          <a:xfrm>
            <a:off x="2907958" y="1881457"/>
            <a:ext cx="1772791" cy="2339353"/>
          </a:xfrm>
          <a:prstGeom prst="rect">
            <a:avLst/>
          </a:prstGeom>
        </p:spPr>
      </p:pic>
      <p:pic>
        <p:nvPicPr>
          <p:cNvPr id="6" name="Picture 5">
            <a:extLst>
              <a:ext uri="{FF2B5EF4-FFF2-40B4-BE49-F238E27FC236}">
                <a16:creationId xmlns:a16="http://schemas.microsoft.com/office/drawing/2014/main" id="{CCD6D8A1-E791-274A-A459-8A2E23EE2F02}"/>
              </a:ext>
            </a:extLst>
          </p:cNvPr>
          <p:cNvPicPr>
            <a:picLocks noChangeAspect="1"/>
          </p:cNvPicPr>
          <p:nvPr/>
        </p:nvPicPr>
        <p:blipFill>
          <a:blip r:embed="rId4">
            <a:duotone>
              <a:schemeClr val="accent2">
                <a:shade val="45000"/>
                <a:satMod val="135000"/>
              </a:schemeClr>
              <a:prstClr val="white"/>
            </a:duotone>
          </a:blip>
          <a:stretch>
            <a:fillRect/>
          </a:stretch>
        </p:blipFill>
        <p:spPr>
          <a:xfrm>
            <a:off x="6704920" y="2020950"/>
            <a:ext cx="2314491" cy="2177448"/>
          </a:xfrm>
          <a:prstGeom prst="rect">
            <a:avLst/>
          </a:prstGeom>
        </p:spPr>
      </p:pic>
      <p:sp>
        <p:nvSpPr>
          <p:cNvPr id="7" name="Slide Number Placeholder 2">
            <a:extLst>
              <a:ext uri="{FF2B5EF4-FFF2-40B4-BE49-F238E27FC236}">
                <a16:creationId xmlns:a16="http://schemas.microsoft.com/office/drawing/2014/main" id="{94F164CC-EC25-985D-5A18-523C1DEC0F38}"/>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16</a:t>
            </a:fld>
            <a:endParaRPr lang="en-US"/>
          </a:p>
        </p:txBody>
      </p:sp>
      <p:sp>
        <p:nvSpPr>
          <p:cNvPr id="8" name="TextBox 7">
            <a:extLst>
              <a:ext uri="{FF2B5EF4-FFF2-40B4-BE49-F238E27FC236}">
                <a16:creationId xmlns:a16="http://schemas.microsoft.com/office/drawing/2014/main" id="{936F9E09-3323-C914-1386-61EA4E994960}"/>
              </a:ext>
            </a:extLst>
          </p:cNvPr>
          <p:cNvSpPr txBox="1"/>
          <p:nvPr/>
        </p:nvSpPr>
        <p:spPr>
          <a:xfrm>
            <a:off x="6237312" y="4198398"/>
            <a:ext cx="3249706" cy="1077218"/>
          </a:xfrm>
          <a:prstGeom prst="rect">
            <a:avLst/>
          </a:prstGeom>
          <a:noFill/>
        </p:spPr>
        <p:txBody>
          <a:bodyPr wrap="square">
            <a:spAutoFit/>
          </a:bodyPr>
          <a:lstStyle/>
          <a:p>
            <a:pPr algn="ctr"/>
            <a:r>
              <a:rPr lang="en-US" sz="3200"/>
              <a:t>Component 2: </a:t>
            </a:r>
            <a:r>
              <a:rPr lang="en-US" sz="3200" b="1"/>
              <a:t>Facilitate </a:t>
            </a:r>
          </a:p>
        </p:txBody>
      </p:sp>
    </p:spTree>
    <p:extLst>
      <p:ext uri="{BB962C8B-B14F-4D97-AF65-F5344CB8AC3E}">
        <p14:creationId xmlns:p14="http://schemas.microsoft.com/office/powerpoint/2010/main" val="849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68CF-04C7-1F4D-8B87-5A186079DD7F}"/>
              </a:ext>
            </a:extLst>
          </p:cNvPr>
          <p:cNvSpPr>
            <a:spLocks noGrp="1"/>
          </p:cNvSpPr>
          <p:nvPr>
            <p:ph type="title"/>
          </p:nvPr>
        </p:nvSpPr>
        <p:spPr>
          <a:xfrm>
            <a:off x="457200" y="457200"/>
            <a:ext cx="11430000" cy="1235075"/>
          </a:xfrm>
        </p:spPr>
        <p:txBody>
          <a:bodyPr>
            <a:noAutofit/>
          </a:bodyPr>
          <a:lstStyle/>
          <a:p>
            <a:r>
              <a:rPr lang="en-US" sz="4600" b="0">
                <a:solidFill>
                  <a:schemeClr val="accent2"/>
                </a:solidFill>
              </a:rPr>
              <a:t>Component 1: Prepare for IEP Meetings</a:t>
            </a:r>
          </a:p>
        </p:txBody>
      </p:sp>
      <p:sp>
        <p:nvSpPr>
          <p:cNvPr id="3" name="Content Placeholder 2">
            <a:extLst>
              <a:ext uri="{FF2B5EF4-FFF2-40B4-BE49-F238E27FC236}">
                <a16:creationId xmlns:a16="http://schemas.microsoft.com/office/drawing/2014/main" id="{92EA8A34-DBC3-8644-82E9-27A03EB95C18}"/>
              </a:ext>
            </a:extLst>
          </p:cNvPr>
          <p:cNvSpPr>
            <a:spLocks noGrp="1"/>
          </p:cNvSpPr>
          <p:nvPr>
            <p:ph idx="1"/>
          </p:nvPr>
        </p:nvSpPr>
        <p:spPr>
          <a:xfrm>
            <a:off x="457200" y="2034717"/>
            <a:ext cx="10797702" cy="3890960"/>
          </a:xfrm>
        </p:spPr>
        <p:txBody>
          <a:bodyPr>
            <a:normAutofit/>
          </a:bodyPr>
          <a:lstStyle/>
          <a:p>
            <a:pPr marL="457200" indent="-457200">
              <a:spcBef>
                <a:spcPts val="0"/>
              </a:spcBef>
              <a:spcAft>
                <a:spcPts val="1200"/>
              </a:spcAft>
              <a:buFont typeface="Wingdings" panose="05000000000000000000" pitchFamily="2" charset="2"/>
              <a:buChar char="§"/>
            </a:pPr>
            <a:r>
              <a:rPr lang="en-US"/>
              <a:t>Set a clear goal for the meeting and prepare an agenda.</a:t>
            </a:r>
          </a:p>
          <a:p>
            <a:pPr marL="457200" indent="-457200">
              <a:spcBef>
                <a:spcPts val="0"/>
              </a:spcBef>
              <a:spcAft>
                <a:spcPts val="1200"/>
              </a:spcAft>
              <a:buFont typeface="Wingdings" panose="05000000000000000000" pitchFamily="2" charset="2"/>
              <a:buChar char="§"/>
            </a:pPr>
            <a:r>
              <a:rPr lang="en-US"/>
              <a:t>Determine required team members and their common availability.</a:t>
            </a:r>
          </a:p>
          <a:p>
            <a:pPr marL="457200" indent="-457200">
              <a:spcBef>
                <a:spcPts val="0"/>
              </a:spcBef>
              <a:spcAft>
                <a:spcPts val="1200"/>
              </a:spcAft>
              <a:buFont typeface="Wingdings" panose="05000000000000000000" pitchFamily="2" charset="2"/>
              <a:buChar char="§"/>
            </a:pPr>
            <a:r>
              <a:rPr lang="en-US"/>
              <a:t>Gather and organize key student assessment data. </a:t>
            </a:r>
          </a:p>
          <a:p>
            <a:pPr marL="457200" indent="-457200">
              <a:spcBef>
                <a:spcPts val="0"/>
              </a:spcBef>
              <a:spcAft>
                <a:spcPts val="1200"/>
              </a:spcAft>
              <a:buFont typeface="Wingdings" panose="05000000000000000000" pitchFamily="2" charset="2"/>
              <a:buChar char="§"/>
            </a:pPr>
            <a:r>
              <a:rPr lang="en-US"/>
              <a:t>Share the date, data, and expectations for preparation and participation with all team members. </a:t>
            </a:r>
          </a:p>
          <a:p>
            <a:pPr>
              <a:buFont typeface="Wingdings" pitchFamily="2" charset="2"/>
              <a:buChar char="q"/>
            </a:pPr>
            <a:endParaRPr lang="en-US"/>
          </a:p>
        </p:txBody>
      </p:sp>
      <p:sp>
        <p:nvSpPr>
          <p:cNvPr id="5" name="Slide Number Placeholder 2">
            <a:extLst>
              <a:ext uri="{FF2B5EF4-FFF2-40B4-BE49-F238E27FC236}">
                <a16:creationId xmlns:a16="http://schemas.microsoft.com/office/drawing/2014/main" id="{412E7397-CD7F-8C2B-71C3-71F391CC952B}"/>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17</a:t>
            </a:fld>
            <a:endParaRPr lang="en-US"/>
          </a:p>
        </p:txBody>
      </p:sp>
    </p:spTree>
    <p:extLst>
      <p:ext uri="{BB962C8B-B14F-4D97-AF65-F5344CB8AC3E}">
        <p14:creationId xmlns:p14="http://schemas.microsoft.com/office/powerpoint/2010/main" val="132181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14A0-F7DD-904B-B7B0-4B44EDF785FE}"/>
              </a:ext>
            </a:extLst>
          </p:cNvPr>
          <p:cNvSpPr>
            <a:spLocks noGrp="1"/>
          </p:cNvSpPr>
          <p:nvPr>
            <p:ph type="title"/>
          </p:nvPr>
        </p:nvSpPr>
        <p:spPr>
          <a:xfrm>
            <a:off x="457200" y="457200"/>
            <a:ext cx="11430000" cy="1235075"/>
          </a:xfrm>
        </p:spPr>
        <p:txBody>
          <a:bodyPr>
            <a:noAutofit/>
          </a:bodyPr>
          <a:lstStyle/>
          <a:p>
            <a:r>
              <a:rPr lang="en-US" sz="4600" b="0">
                <a:solidFill>
                  <a:schemeClr val="accent2"/>
                </a:solidFill>
              </a:rPr>
              <a:t>Prepare: Set a Clear Goal for the Meeting</a:t>
            </a:r>
          </a:p>
        </p:txBody>
      </p:sp>
      <p:sp>
        <p:nvSpPr>
          <p:cNvPr id="3" name="Content Placeholder 2">
            <a:extLst>
              <a:ext uri="{FF2B5EF4-FFF2-40B4-BE49-F238E27FC236}">
                <a16:creationId xmlns:a16="http://schemas.microsoft.com/office/drawing/2014/main" id="{63215A5E-76DC-6240-A9F4-407B56100541}"/>
              </a:ext>
            </a:extLst>
          </p:cNvPr>
          <p:cNvSpPr>
            <a:spLocks noGrp="1"/>
          </p:cNvSpPr>
          <p:nvPr>
            <p:ph idx="1"/>
          </p:nvPr>
        </p:nvSpPr>
        <p:spPr>
          <a:xfrm>
            <a:off x="457200" y="1856684"/>
            <a:ext cx="11335109" cy="2114549"/>
          </a:xfrm>
        </p:spPr>
        <p:txBody>
          <a:bodyPr>
            <a:normAutofit/>
          </a:bodyPr>
          <a:lstStyle/>
          <a:p>
            <a:r>
              <a:rPr lang="en-US" sz="2800" b="1"/>
              <a:t>Questions to consider: </a:t>
            </a:r>
          </a:p>
          <a:p>
            <a:r>
              <a:rPr lang="en-US" sz="2800"/>
              <a:t>Why are you having this meeting? </a:t>
            </a:r>
          </a:p>
          <a:p>
            <a:r>
              <a:rPr lang="en-US" sz="2800"/>
              <a:t>What do you and the participants hope to accomplish? </a:t>
            </a:r>
          </a:p>
        </p:txBody>
      </p:sp>
      <p:graphicFrame>
        <p:nvGraphicFramePr>
          <p:cNvPr id="5" name="Diagram 4">
            <a:extLst>
              <a:ext uri="{FF2B5EF4-FFF2-40B4-BE49-F238E27FC236}">
                <a16:creationId xmlns:a16="http://schemas.microsoft.com/office/drawing/2014/main" id="{295A7663-ED08-77F2-F545-91C2CD6928ED}"/>
              </a:ext>
            </a:extLst>
          </p:cNvPr>
          <p:cNvGraphicFramePr/>
          <p:nvPr>
            <p:extLst>
              <p:ext uri="{D42A27DB-BD31-4B8C-83A1-F6EECF244321}">
                <p14:modId xmlns:p14="http://schemas.microsoft.com/office/powerpoint/2010/main" val="460845948"/>
              </p:ext>
            </p:extLst>
          </p:nvPr>
        </p:nvGraphicFramePr>
        <p:xfrm>
          <a:off x="914400" y="3573746"/>
          <a:ext cx="10363200" cy="270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69CA03E8-1090-ECEC-D9D3-4CA4B40EB9E5}"/>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18</a:t>
            </a:fld>
            <a:endParaRPr lang="en-US"/>
          </a:p>
        </p:txBody>
      </p:sp>
    </p:spTree>
    <p:extLst>
      <p:ext uri="{BB962C8B-B14F-4D97-AF65-F5344CB8AC3E}">
        <p14:creationId xmlns:p14="http://schemas.microsoft.com/office/powerpoint/2010/main" val="31073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502D-C482-ED42-9009-E2037EEFE668}"/>
              </a:ext>
            </a:extLst>
          </p:cNvPr>
          <p:cNvSpPr>
            <a:spLocks noGrp="1"/>
          </p:cNvSpPr>
          <p:nvPr>
            <p:ph type="title"/>
          </p:nvPr>
        </p:nvSpPr>
        <p:spPr>
          <a:xfrm>
            <a:off x="381000" y="457200"/>
            <a:ext cx="11430000" cy="1235075"/>
          </a:xfrm>
        </p:spPr>
        <p:txBody>
          <a:bodyPr>
            <a:noAutofit/>
          </a:bodyPr>
          <a:lstStyle/>
          <a:p>
            <a:pPr algn="ctr"/>
            <a:r>
              <a:rPr lang="en-US" sz="4600" b="0">
                <a:solidFill>
                  <a:schemeClr val="accent2"/>
                </a:solidFill>
              </a:rPr>
              <a:t>Prepare: Determine Required Team Members and Common Availability </a:t>
            </a:r>
          </a:p>
        </p:txBody>
      </p:sp>
      <p:sp>
        <p:nvSpPr>
          <p:cNvPr id="5" name="Content Placeholder 2">
            <a:extLst>
              <a:ext uri="{FF2B5EF4-FFF2-40B4-BE49-F238E27FC236}">
                <a16:creationId xmlns:a16="http://schemas.microsoft.com/office/drawing/2014/main" id="{C100633C-CB89-0046-9B01-5ACCF4202320}"/>
              </a:ext>
            </a:extLst>
          </p:cNvPr>
          <p:cNvSpPr>
            <a:spLocks noGrp="1"/>
          </p:cNvSpPr>
          <p:nvPr>
            <p:ph idx="1"/>
          </p:nvPr>
        </p:nvSpPr>
        <p:spPr>
          <a:xfrm>
            <a:off x="1084728" y="2065059"/>
            <a:ext cx="4805288" cy="3955784"/>
          </a:xfrm>
          <a:solidFill>
            <a:srgbClr val="DFEFC7"/>
          </a:solidFill>
          <a:ln w="38100">
            <a:noFill/>
          </a:ln>
          <a:effectLst>
            <a:outerShdw blurRad="63500" sx="101000" sy="101000" algn="ct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200" b="1">
                <a:solidFill>
                  <a:schemeClr val="accent3"/>
                </a:solidFill>
              </a:rPr>
              <a:t>Required </a:t>
            </a:r>
          </a:p>
          <a:p>
            <a:pPr marL="342900" indent="-342900">
              <a:buFont typeface="Wingdings" panose="05000000000000000000" pitchFamily="2" charset="2"/>
              <a:buChar char="§"/>
            </a:pPr>
            <a:r>
              <a:rPr lang="en-US" sz="2200">
                <a:solidFill>
                  <a:schemeClr val="tx1"/>
                </a:solidFill>
              </a:rPr>
              <a:t>Parent(s)</a:t>
            </a:r>
          </a:p>
          <a:p>
            <a:pPr marL="342900" indent="-342900">
              <a:buFont typeface="Wingdings" panose="05000000000000000000" pitchFamily="2" charset="2"/>
              <a:buChar char="§"/>
            </a:pPr>
            <a:r>
              <a:rPr lang="en-US" sz="2200">
                <a:solidFill>
                  <a:schemeClr val="tx1"/>
                </a:solidFill>
              </a:rPr>
              <a:t>General education teacher(s) </a:t>
            </a:r>
          </a:p>
          <a:p>
            <a:pPr marL="342900" indent="-342900">
              <a:buFont typeface="Wingdings" panose="05000000000000000000" pitchFamily="2" charset="2"/>
              <a:buChar char="§"/>
            </a:pPr>
            <a:r>
              <a:rPr lang="en-US" sz="2200">
                <a:solidFill>
                  <a:schemeClr val="tx1"/>
                </a:solidFill>
              </a:rPr>
              <a:t>Special education teacher(s)</a:t>
            </a:r>
          </a:p>
          <a:p>
            <a:pPr marL="342900" indent="-342900">
              <a:buFont typeface="Wingdings" panose="05000000000000000000" pitchFamily="2" charset="2"/>
              <a:buChar char="§"/>
            </a:pPr>
            <a:r>
              <a:rPr lang="en-US" sz="2200">
                <a:solidFill>
                  <a:schemeClr val="tx1"/>
                </a:solidFill>
              </a:rPr>
              <a:t>Local education agency representative </a:t>
            </a:r>
          </a:p>
          <a:p>
            <a:pPr marL="342900" indent="-342900">
              <a:buFont typeface="Wingdings" panose="05000000000000000000" pitchFamily="2" charset="2"/>
              <a:buChar char="§"/>
            </a:pPr>
            <a:r>
              <a:rPr lang="en-US" sz="2200">
                <a:solidFill>
                  <a:schemeClr val="tx1"/>
                </a:solidFill>
              </a:rPr>
              <a:t>Individual who can interpret implications of evaluation results (does not need to be separate participant)</a:t>
            </a:r>
          </a:p>
        </p:txBody>
      </p:sp>
      <p:sp>
        <p:nvSpPr>
          <p:cNvPr id="6" name="Content Placeholder 2">
            <a:extLst>
              <a:ext uri="{FF2B5EF4-FFF2-40B4-BE49-F238E27FC236}">
                <a16:creationId xmlns:a16="http://schemas.microsoft.com/office/drawing/2014/main" id="{4AA2277F-424B-B546-A813-E68F145822DA}"/>
              </a:ext>
            </a:extLst>
          </p:cNvPr>
          <p:cNvSpPr txBox="1">
            <a:spLocks/>
          </p:cNvSpPr>
          <p:nvPr/>
        </p:nvSpPr>
        <p:spPr>
          <a:xfrm>
            <a:off x="6320705" y="2065059"/>
            <a:ext cx="4801936" cy="3955784"/>
          </a:xfrm>
          <a:prstGeom prst="rect">
            <a:avLst/>
          </a:prstGeom>
          <a:solidFill>
            <a:schemeClr val="accent6"/>
          </a:solidFill>
          <a:ln w="38100">
            <a:noFill/>
          </a:ln>
          <a:effectLst>
            <a:outerShdw blurRad="63500" sx="101000" sy="101000" algn="ctr" rotWithShape="0">
              <a:prstClr val="black">
                <a:alpha val="20000"/>
              </a:prstClr>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Font typeface="Times New Roman" panose="02020603050405020304" pitchFamily="18" charset="0"/>
              <a:buChar char="‒"/>
              <a:defRPr sz="20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8EC63F"/>
              </a:buClr>
              <a:buNone/>
            </a:pPr>
            <a:r>
              <a:rPr lang="en-US" b="1">
                <a:latin typeface="+mn-lt"/>
              </a:rPr>
              <a:t>Others as Appropriate </a:t>
            </a:r>
          </a:p>
          <a:p>
            <a:pPr>
              <a:buClr>
                <a:srgbClr val="8EC63F"/>
              </a:buClr>
              <a:buFont typeface="Wingdings" panose="05000000000000000000" pitchFamily="2" charset="2"/>
              <a:buChar char="§"/>
            </a:pPr>
            <a:r>
              <a:rPr lang="en-US"/>
              <a:t>Student (required if 16+ or if transition is discussed)</a:t>
            </a:r>
          </a:p>
          <a:p>
            <a:pPr>
              <a:buClr>
                <a:srgbClr val="8EC63F"/>
              </a:buClr>
              <a:buFont typeface="Wingdings" panose="05000000000000000000" pitchFamily="2" charset="2"/>
              <a:buChar char="§"/>
            </a:pPr>
            <a:r>
              <a:rPr lang="en-US"/>
              <a:t>Interpreter </a:t>
            </a:r>
          </a:p>
          <a:p>
            <a:pPr>
              <a:buClr>
                <a:srgbClr val="8EC63F"/>
              </a:buClr>
              <a:buFont typeface="Wingdings" panose="05000000000000000000" pitchFamily="2" charset="2"/>
              <a:buChar char="§"/>
            </a:pPr>
            <a:r>
              <a:rPr lang="en-US"/>
              <a:t>Related service personnel </a:t>
            </a:r>
          </a:p>
          <a:p>
            <a:pPr>
              <a:buClr>
                <a:srgbClr val="8EC63F"/>
              </a:buClr>
              <a:buFont typeface="Wingdings" panose="05000000000000000000" pitchFamily="2" charset="2"/>
              <a:buChar char="§"/>
            </a:pPr>
            <a:r>
              <a:rPr lang="en-US"/>
              <a:t>People with other specialized knowledge or expertise regarding the student </a:t>
            </a:r>
          </a:p>
          <a:p>
            <a:pPr>
              <a:buClr>
                <a:srgbClr val="8EC63F"/>
              </a:buClr>
              <a:buFont typeface="Wingdings" panose="05000000000000000000" pitchFamily="2" charset="2"/>
              <a:buChar char="§"/>
            </a:pPr>
            <a:r>
              <a:rPr lang="en-US"/>
              <a:t>Representatives of key agencies providing transition services </a:t>
            </a:r>
          </a:p>
          <a:p>
            <a:pPr>
              <a:buFont typeface="Wingdings" pitchFamily="2" charset="2"/>
              <a:buChar char="q"/>
            </a:pPr>
            <a:endParaRPr lang="en-US">
              <a:solidFill>
                <a:srgbClr val="C00000"/>
              </a:solidFill>
            </a:endParaRPr>
          </a:p>
        </p:txBody>
      </p:sp>
      <p:sp>
        <p:nvSpPr>
          <p:cNvPr id="3" name="Slide Number Placeholder 2">
            <a:extLst>
              <a:ext uri="{FF2B5EF4-FFF2-40B4-BE49-F238E27FC236}">
                <a16:creationId xmlns:a16="http://schemas.microsoft.com/office/drawing/2014/main" id="{DBDC39F3-4ACE-3FE3-896D-F106AE7399EA}"/>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19</a:t>
            </a:fld>
            <a:endParaRPr lang="en-US"/>
          </a:p>
        </p:txBody>
      </p:sp>
    </p:spTree>
    <p:extLst>
      <p:ext uri="{BB962C8B-B14F-4D97-AF65-F5344CB8AC3E}">
        <p14:creationId xmlns:p14="http://schemas.microsoft.com/office/powerpoint/2010/main" val="240211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D5D17-8D28-4C67-BC2D-5DDF87F1821F}"/>
              </a:ext>
            </a:extLst>
          </p:cNvPr>
          <p:cNvSpPr>
            <a:spLocks noGrp="1"/>
          </p:cNvSpPr>
          <p:nvPr>
            <p:ph type="title"/>
          </p:nvPr>
        </p:nvSpPr>
        <p:spPr/>
        <p:txBody>
          <a:bodyPr anchor="ctr"/>
          <a:lstStyle/>
          <a:p>
            <a:r>
              <a:rPr lang="en-US" b="0">
                <a:solidFill>
                  <a:schemeClr val="accent2"/>
                </a:solidFill>
              </a:rPr>
              <a:t>Welcome</a:t>
            </a:r>
          </a:p>
        </p:txBody>
      </p:sp>
      <p:sp>
        <p:nvSpPr>
          <p:cNvPr id="2" name="Content Placeholder 1">
            <a:extLst>
              <a:ext uri="{FF2B5EF4-FFF2-40B4-BE49-F238E27FC236}">
                <a16:creationId xmlns:a16="http://schemas.microsoft.com/office/drawing/2014/main" id="{0149C3A0-B8C2-4249-B5DC-F6BF2F42AD1C}"/>
              </a:ext>
            </a:extLst>
          </p:cNvPr>
          <p:cNvSpPr>
            <a:spLocks noGrp="1"/>
          </p:cNvSpPr>
          <p:nvPr>
            <p:ph type="body" sz="half" idx="2"/>
          </p:nvPr>
        </p:nvSpPr>
        <p:spPr>
          <a:xfrm>
            <a:off x="457199" y="1600200"/>
            <a:ext cx="5951285" cy="4996073"/>
          </a:xfrm>
        </p:spPr>
        <p:txBody>
          <a:bodyPr vert="horz" lIns="91440" tIns="45720" rIns="91440" bIns="45720" rtlCol="0" anchor="t">
            <a:normAutofit/>
          </a:bodyPr>
          <a:lstStyle/>
          <a:p>
            <a:pPr marL="457200" indent="-457200">
              <a:spcBef>
                <a:spcPts val="0"/>
              </a:spcBef>
              <a:spcAft>
                <a:spcPts val="1200"/>
              </a:spcAft>
              <a:buClr>
                <a:schemeClr val="accent2"/>
              </a:buClr>
              <a:buFont typeface="Wingdings" panose="05000000000000000000" pitchFamily="2" charset="2"/>
              <a:buChar char="§"/>
            </a:pPr>
            <a:r>
              <a:rPr lang="en-US" sz="2800"/>
              <a:t>Introductions</a:t>
            </a:r>
          </a:p>
          <a:p>
            <a:pPr marL="457200" indent="-457200">
              <a:spcBef>
                <a:spcPts val="0"/>
              </a:spcBef>
              <a:spcAft>
                <a:spcPts val="1200"/>
              </a:spcAft>
              <a:buClr>
                <a:schemeClr val="accent2"/>
              </a:buClr>
              <a:buFont typeface="Wingdings" panose="05000000000000000000" pitchFamily="2" charset="2"/>
              <a:buChar char="§"/>
            </a:pPr>
            <a:r>
              <a:rPr lang="en-US" sz="2800"/>
              <a:t>Name, school, and position</a:t>
            </a:r>
          </a:p>
          <a:p>
            <a:pPr marL="457200" indent="-457200">
              <a:spcBef>
                <a:spcPts val="0"/>
              </a:spcBef>
              <a:spcAft>
                <a:spcPts val="1200"/>
              </a:spcAft>
              <a:buClr>
                <a:schemeClr val="accent2"/>
              </a:buClr>
              <a:buFont typeface="Wingdings" panose="05000000000000000000" pitchFamily="2" charset="2"/>
              <a:buChar char="§"/>
            </a:pPr>
            <a:r>
              <a:rPr lang="en-US" sz="2800"/>
              <a:t>Your instructional role</a:t>
            </a:r>
            <a:endParaRPr lang="en-US" sz="2800">
              <a:ea typeface="Roboto"/>
              <a:cs typeface="Roboto"/>
            </a:endParaRPr>
          </a:p>
          <a:p>
            <a:pPr marL="457200" indent="-457200">
              <a:spcBef>
                <a:spcPts val="0"/>
              </a:spcBef>
              <a:spcAft>
                <a:spcPts val="1200"/>
              </a:spcAft>
              <a:buClr>
                <a:schemeClr val="accent2"/>
              </a:buClr>
              <a:buFont typeface="Wingdings" panose="05000000000000000000" pitchFamily="2" charset="2"/>
              <a:buChar char="§"/>
            </a:pPr>
            <a:r>
              <a:rPr lang="en-US" sz="2800"/>
              <a:t>What activity from </a:t>
            </a:r>
            <a:r>
              <a:rPr lang="en-US" sz="2800" b="1"/>
              <a:t>Session 3 Pre-Activities </a:t>
            </a:r>
            <a:r>
              <a:rPr lang="en-US" sz="2800"/>
              <a:t>did you select? What was a major takeaway from this activity?</a:t>
            </a:r>
          </a:p>
        </p:txBody>
      </p:sp>
      <p:sp>
        <p:nvSpPr>
          <p:cNvPr id="5" name="Slide Number Placeholder 4">
            <a:extLst>
              <a:ext uri="{FF2B5EF4-FFF2-40B4-BE49-F238E27FC236}">
                <a16:creationId xmlns:a16="http://schemas.microsoft.com/office/drawing/2014/main" id="{F689F714-5F55-4DC7-A519-0512B2CB6CA3}"/>
              </a:ext>
            </a:extLst>
          </p:cNvPr>
          <p:cNvSpPr>
            <a:spLocks noGrp="1"/>
          </p:cNvSpPr>
          <p:nvPr>
            <p:ph type="sldNum" sz="quarter" idx="4"/>
          </p:nvPr>
        </p:nvSpPr>
        <p:spPr bwMode="gray">
          <a:prstGeom prst="rect">
            <a:avLst/>
          </a:prstGeom>
        </p:spPr>
        <p:txBody>
          <a:bodyPr vert="horz" wrap="none" lIns="91440" tIns="45720" rIns="91440" bIns="45720" rtlCol="0" anchor="ctr" anchorCtr="0"/>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477EC8-074D-41C4-94AE-E9EA7CEEA348}" type="slidenum">
              <a:rPr lang="en-US" sz="1000" smtClean="0">
                <a:latin typeface="+mn-lt"/>
              </a:rPr>
              <a:pPr/>
              <a:t>2</a:t>
            </a:fld>
            <a:endParaRPr lang="en-US" sz="1000">
              <a:latin typeface="+mn-lt"/>
            </a:endParaRPr>
          </a:p>
        </p:txBody>
      </p:sp>
      <p:pic>
        <p:nvPicPr>
          <p:cNvPr id="13" name="Picture Placeholder 12" descr="A person standing in a classroom&#10;&#10;Description automatically generated with medium confidence">
            <a:extLst>
              <a:ext uri="{FF2B5EF4-FFF2-40B4-BE49-F238E27FC236}">
                <a16:creationId xmlns:a16="http://schemas.microsoft.com/office/drawing/2014/main" id="{81849294-3BD6-2619-97D0-FEF21953A29F}"/>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30023" r="16666"/>
          <a:stretch/>
        </p:blipFill>
        <p:spPr>
          <a:xfrm>
            <a:off x="6707884" y="0"/>
            <a:ext cx="5484116" cy="6858000"/>
          </a:xfrm>
        </p:spPr>
      </p:pic>
    </p:spTree>
    <p:extLst>
      <p:ext uri="{BB962C8B-B14F-4D97-AF65-F5344CB8AC3E}">
        <p14:creationId xmlns:p14="http://schemas.microsoft.com/office/powerpoint/2010/main" val="226824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F709-BABB-034F-A4B5-4E506832C134}"/>
              </a:ext>
            </a:extLst>
          </p:cNvPr>
          <p:cNvSpPr>
            <a:spLocks noGrp="1"/>
          </p:cNvSpPr>
          <p:nvPr>
            <p:ph type="title"/>
          </p:nvPr>
        </p:nvSpPr>
        <p:spPr>
          <a:xfrm>
            <a:off x="457200" y="457200"/>
            <a:ext cx="11201400" cy="1325563"/>
          </a:xfrm>
        </p:spPr>
        <p:txBody>
          <a:bodyPr>
            <a:noAutofit/>
          </a:bodyPr>
          <a:lstStyle/>
          <a:p>
            <a:r>
              <a:rPr lang="en-US" sz="4400" b="0">
                <a:solidFill>
                  <a:schemeClr val="accent2"/>
                </a:solidFill>
              </a:rPr>
              <a:t>Prepare: Gather and Organize </a:t>
            </a:r>
            <a:br>
              <a:rPr lang="en-US" sz="4400" b="0">
                <a:solidFill>
                  <a:schemeClr val="accent2"/>
                </a:solidFill>
              </a:rPr>
            </a:br>
            <a:r>
              <a:rPr lang="en-US" sz="4400" b="0">
                <a:solidFill>
                  <a:schemeClr val="accent2"/>
                </a:solidFill>
              </a:rPr>
              <a:t>Key Student Assessment Data</a:t>
            </a:r>
            <a:br>
              <a:rPr lang="en-US" sz="4400" b="0"/>
            </a:br>
            <a:endParaRPr lang="en-US" sz="4400" b="0"/>
          </a:p>
        </p:txBody>
      </p:sp>
      <p:graphicFrame>
        <p:nvGraphicFramePr>
          <p:cNvPr id="5" name="Content Placeholder 4">
            <a:extLst>
              <a:ext uri="{FF2B5EF4-FFF2-40B4-BE49-F238E27FC236}">
                <a16:creationId xmlns:a16="http://schemas.microsoft.com/office/drawing/2014/main" id="{071AEBFF-2D17-58CC-C60D-04AAF5B4745D}"/>
              </a:ext>
            </a:extLst>
          </p:cNvPr>
          <p:cNvGraphicFramePr>
            <a:graphicFrameLocks noGrp="1"/>
          </p:cNvGraphicFramePr>
          <p:nvPr>
            <p:ph idx="1"/>
            <p:extLst>
              <p:ext uri="{D42A27DB-BD31-4B8C-83A1-F6EECF244321}">
                <p14:modId xmlns:p14="http://schemas.microsoft.com/office/powerpoint/2010/main" val="2042255800"/>
              </p:ext>
            </p:extLst>
          </p:nvPr>
        </p:nvGraphicFramePr>
        <p:xfrm>
          <a:off x="416092" y="1883699"/>
          <a:ext cx="11359816" cy="4265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38AADE4-BBA7-9B6F-8626-5CFC95AE7CB4}"/>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20</a:t>
            </a:fld>
            <a:endParaRPr lang="en-US"/>
          </a:p>
        </p:txBody>
      </p:sp>
    </p:spTree>
    <p:extLst>
      <p:ext uri="{BB962C8B-B14F-4D97-AF65-F5344CB8AC3E}">
        <p14:creationId xmlns:p14="http://schemas.microsoft.com/office/powerpoint/2010/main" val="31506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901BFF-F400-A620-D453-7F6C3370B533}"/>
              </a:ext>
            </a:extLst>
          </p:cNvPr>
          <p:cNvSpPr>
            <a:spLocks noGrp="1"/>
          </p:cNvSpPr>
          <p:nvPr>
            <p:ph idx="1"/>
          </p:nvPr>
        </p:nvSpPr>
        <p:spPr>
          <a:xfrm>
            <a:off x="457200" y="2145272"/>
            <a:ext cx="11107927" cy="4157365"/>
          </a:xfrm>
        </p:spPr>
        <p:txBody>
          <a:bodyPr vert="horz" lIns="91440" tIns="45720" rIns="91440" bIns="45720" rtlCol="0" anchor="t">
            <a:normAutofit/>
          </a:bodyPr>
          <a:lstStyle/>
          <a:p>
            <a:pPr marL="457200" indent="-457200">
              <a:spcBef>
                <a:spcPts val="0"/>
              </a:spcBef>
              <a:spcAft>
                <a:spcPts val="1200"/>
              </a:spcAft>
              <a:buClr>
                <a:srgbClr val="92D050"/>
              </a:buClr>
              <a:buFont typeface="Wingdings" panose="05000000000000000000" pitchFamily="2" charset="2"/>
              <a:buChar char="§"/>
            </a:pPr>
            <a:r>
              <a:rPr lang="en-US" sz="2900" dirty="0"/>
              <a:t>The </a:t>
            </a:r>
            <a:r>
              <a:rPr lang="en-US" sz="2900" b="1" dirty="0">
                <a:hlinkClick r:id="rId3"/>
              </a:rPr>
              <a:t>Assessment Summary Sheet</a:t>
            </a:r>
            <a:r>
              <a:rPr lang="en-US" sz="2900" b="1" dirty="0"/>
              <a:t> </a:t>
            </a:r>
            <a:r>
              <a:rPr lang="en-US" sz="2900" dirty="0"/>
              <a:t>can be used to communicate assessment findings.</a:t>
            </a:r>
          </a:p>
          <a:p>
            <a:pPr marL="457200" indent="-457200">
              <a:spcBef>
                <a:spcPts val="0"/>
              </a:spcBef>
              <a:spcAft>
                <a:spcPts val="1200"/>
              </a:spcAft>
              <a:buClr>
                <a:srgbClr val="92D050"/>
              </a:buClr>
              <a:buFont typeface="Wingdings" panose="05000000000000000000" pitchFamily="2" charset="2"/>
              <a:buChar char="§"/>
            </a:pPr>
            <a:r>
              <a:rPr lang="en-US" sz="2900" dirty="0"/>
              <a:t>Beyond reporting assessment results, ensure you are including the following notes:</a:t>
            </a:r>
            <a:endParaRPr lang="en-US" sz="2900" dirty="0">
              <a:ea typeface="Roboto"/>
              <a:cs typeface="Roboto"/>
            </a:endParaRPr>
          </a:p>
          <a:p>
            <a:pPr marL="1371600" lvl="1">
              <a:spcBef>
                <a:spcPts val="0"/>
              </a:spcBef>
              <a:spcAft>
                <a:spcPts val="1200"/>
              </a:spcAft>
              <a:buClr>
                <a:srgbClr val="92D050"/>
              </a:buClr>
            </a:pPr>
            <a:r>
              <a:rPr lang="en-US" sz="2900" dirty="0"/>
              <a:t>How will progress affect educational programming?</a:t>
            </a:r>
            <a:endParaRPr lang="en-US" sz="2900" dirty="0">
              <a:ea typeface="Roboto"/>
              <a:cs typeface="Roboto"/>
            </a:endParaRPr>
          </a:p>
          <a:p>
            <a:pPr marL="1371600" lvl="1">
              <a:spcBef>
                <a:spcPts val="0"/>
              </a:spcBef>
              <a:spcAft>
                <a:spcPts val="1200"/>
              </a:spcAft>
              <a:buClr>
                <a:srgbClr val="92D050"/>
              </a:buClr>
            </a:pPr>
            <a:r>
              <a:rPr lang="en-US" sz="2900" dirty="0"/>
              <a:t>How will you address when a student is not progressing toward a goal?</a:t>
            </a:r>
            <a:endParaRPr lang="en-US" sz="2900" dirty="0">
              <a:ea typeface="Roboto"/>
              <a:cs typeface="Roboto"/>
            </a:endParaRPr>
          </a:p>
        </p:txBody>
      </p:sp>
      <p:sp>
        <p:nvSpPr>
          <p:cNvPr id="3" name="Slide Number Placeholder 2">
            <a:extLst>
              <a:ext uri="{FF2B5EF4-FFF2-40B4-BE49-F238E27FC236}">
                <a16:creationId xmlns:a16="http://schemas.microsoft.com/office/drawing/2014/main" id="{F0AFF7C8-85F5-8771-7E19-2D2F25069F65}"/>
              </a:ext>
            </a:extLst>
          </p:cNvPr>
          <p:cNvSpPr>
            <a:spLocks noGrp="1"/>
          </p:cNvSpPr>
          <p:nvPr>
            <p:ph type="sldNum" sz="quarter" idx="4"/>
          </p:nvPr>
        </p:nvSpPr>
        <p:spPr/>
        <p:txBody>
          <a:bodyPr/>
          <a:lstStyle/>
          <a:p>
            <a:fld id="{899FFD16-B25A-457E-9C72-CDC3BAF3ACB3}" type="slidenum">
              <a:rPr lang="en-US" smtClean="0"/>
              <a:pPr/>
              <a:t>21</a:t>
            </a:fld>
            <a:endParaRPr lang="en-US"/>
          </a:p>
        </p:txBody>
      </p:sp>
      <p:sp>
        <p:nvSpPr>
          <p:cNvPr id="4" name="Title 3">
            <a:extLst>
              <a:ext uri="{FF2B5EF4-FFF2-40B4-BE49-F238E27FC236}">
                <a16:creationId xmlns:a16="http://schemas.microsoft.com/office/drawing/2014/main" id="{2B33E09C-787A-277D-E1C1-E56CFE158958}"/>
              </a:ext>
            </a:extLst>
          </p:cNvPr>
          <p:cNvSpPr>
            <a:spLocks noGrp="1"/>
          </p:cNvSpPr>
          <p:nvPr>
            <p:ph type="title"/>
          </p:nvPr>
        </p:nvSpPr>
        <p:spPr>
          <a:xfrm>
            <a:off x="457200" y="457200"/>
            <a:ext cx="9959860" cy="1235075"/>
          </a:xfrm>
        </p:spPr>
        <p:txBody>
          <a:bodyPr>
            <a:noAutofit/>
          </a:bodyPr>
          <a:lstStyle/>
          <a:p>
            <a:r>
              <a:rPr lang="en-US" b="0">
                <a:solidFill>
                  <a:schemeClr val="accent2"/>
                </a:solidFill>
              </a:rPr>
              <a:t>Resource: Assessment Summary Sheet</a:t>
            </a:r>
          </a:p>
        </p:txBody>
      </p:sp>
      <p:grpSp>
        <p:nvGrpSpPr>
          <p:cNvPr id="5" name="Group 4">
            <a:extLst>
              <a:ext uri="{FF2B5EF4-FFF2-40B4-BE49-F238E27FC236}">
                <a16:creationId xmlns:a16="http://schemas.microsoft.com/office/drawing/2014/main" id="{F4A3BCB6-B5ED-B161-6647-9A77B0306BAC}"/>
              </a:ext>
            </a:extLst>
          </p:cNvPr>
          <p:cNvGrpSpPr/>
          <p:nvPr/>
        </p:nvGrpSpPr>
        <p:grpSpPr>
          <a:xfrm>
            <a:off x="10610856" y="240529"/>
            <a:ext cx="1345146" cy="1374340"/>
            <a:chOff x="10510256" y="64239"/>
            <a:chExt cx="1729760" cy="1767301"/>
          </a:xfrm>
        </p:grpSpPr>
        <p:sp>
          <p:nvSpPr>
            <p:cNvPr id="6" name="TextBox 5">
              <a:extLst>
                <a:ext uri="{FF2B5EF4-FFF2-40B4-BE49-F238E27FC236}">
                  <a16:creationId xmlns:a16="http://schemas.microsoft.com/office/drawing/2014/main" id="{89B98DE5-CB81-60E9-0FD8-9CE01B0C1EC2}"/>
                </a:ext>
              </a:extLst>
            </p:cNvPr>
            <p:cNvSpPr txBox="1"/>
            <p:nvPr/>
          </p:nvSpPr>
          <p:spPr>
            <a:xfrm>
              <a:off x="10510256" y="1173550"/>
              <a:ext cx="1729760" cy="474934"/>
            </a:xfrm>
            <a:prstGeom prst="rect">
              <a:avLst/>
            </a:prstGeom>
            <a:noFill/>
            <a:ln>
              <a:noFill/>
            </a:ln>
          </p:spPr>
          <p:txBody>
            <a:bodyPr wrap="square">
              <a:spAutoFit/>
            </a:bodyPr>
            <a:lstStyle/>
            <a:p>
              <a:pPr algn="ctr"/>
              <a:r>
                <a:rPr lang="en-US" b="1">
                  <a:solidFill>
                    <a:schemeClr val="accent2"/>
                  </a:solidFill>
                  <a:latin typeface="Audrey Sans"/>
                </a:rPr>
                <a:t>Resource</a:t>
              </a:r>
            </a:p>
          </p:txBody>
        </p:sp>
        <p:sp>
          <p:nvSpPr>
            <p:cNvPr id="7" name="Oval 6">
              <a:extLst>
                <a:ext uri="{FF2B5EF4-FFF2-40B4-BE49-F238E27FC236}">
                  <a16:creationId xmlns:a16="http://schemas.microsoft.com/office/drawing/2014/main" id="{DB31FE04-213F-6F8F-6F43-EFED367B4961}"/>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grpSp>
        <p:nvGrpSpPr>
          <p:cNvPr id="13" name="Group 12">
            <a:extLst>
              <a:ext uri="{FF2B5EF4-FFF2-40B4-BE49-F238E27FC236}">
                <a16:creationId xmlns:a16="http://schemas.microsoft.com/office/drawing/2014/main" id="{BB53D5B1-DA4C-41BC-AB86-176244016F2B}"/>
              </a:ext>
            </a:extLst>
          </p:cNvPr>
          <p:cNvGrpSpPr/>
          <p:nvPr/>
        </p:nvGrpSpPr>
        <p:grpSpPr>
          <a:xfrm>
            <a:off x="10856200" y="281392"/>
            <a:ext cx="854458" cy="949863"/>
            <a:chOff x="3314635" y="1761547"/>
            <a:chExt cx="1885918" cy="2115388"/>
          </a:xfrm>
          <a:solidFill>
            <a:schemeClr val="accent2">
              <a:alpha val="0"/>
            </a:schemeClr>
          </a:solidFill>
        </p:grpSpPr>
        <p:pic>
          <p:nvPicPr>
            <p:cNvPr id="14" name="Picture 13" descr="A close up of text on a white background&#10;&#10;Description automatically generated">
              <a:extLst>
                <a:ext uri="{FF2B5EF4-FFF2-40B4-BE49-F238E27FC236}">
                  <a16:creationId xmlns:a16="http://schemas.microsoft.com/office/drawing/2014/main" id="{35B965CE-92BB-5726-2E5C-20CD9ECE9175}"/>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27775" t="26317" r="55206" b="54674"/>
            <a:stretch/>
          </p:blipFill>
          <p:spPr>
            <a:xfrm rot="3150148">
              <a:off x="4029013" y="2968143"/>
              <a:ext cx="457164" cy="536129"/>
            </a:xfrm>
            <a:prstGeom prst="rect">
              <a:avLst/>
            </a:prstGeom>
            <a:grpFill/>
          </p:spPr>
        </p:pic>
        <p:pic>
          <p:nvPicPr>
            <p:cNvPr id="15" name="Picture 6" descr="Toolkit Icons – Free Vector Download, PNG, SVG, GIF">
              <a:extLst>
                <a:ext uri="{FF2B5EF4-FFF2-40B4-BE49-F238E27FC236}">
                  <a16:creationId xmlns:a16="http://schemas.microsoft.com/office/drawing/2014/main" id="{BE6C3DF1-ABBA-B588-2682-FA28AA45CB86}"/>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4635" y="1761547"/>
              <a:ext cx="1885918" cy="2115388"/>
            </a:xfrm>
            <a:prstGeom prst="rect">
              <a:avLst/>
            </a:prstGeom>
            <a:grpFill/>
          </p:spPr>
        </p:pic>
      </p:grpSp>
    </p:spTree>
    <p:extLst>
      <p:ext uri="{BB962C8B-B14F-4D97-AF65-F5344CB8AC3E}">
        <p14:creationId xmlns:p14="http://schemas.microsoft.com/office/powerpoint/2010/main" val="366784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80B0-11B4-D246-A733-C51088882E4E}"/>
              </a:ext>
            </a:extLst>
          </p:cNvPr>
          <p:cNvSpPr>
            <a:spLocks noGrp="1"/>
          </p:cNvSpPr>
          <p:nvPr>
            <p:ph type="title" idx="4294967295"/>
          </p:nvPr>
        </p:nvSpPr>
        <p:spPr>
          <a:xfrm>
            <a:off x="457200" y="457200"/>
            <a:ext cx="11372850" cy="1325563"/>
          </a:xfrm>
        </p:spPr>
        <p:txBody>
          <a:bodyPr>
            <a:noAutofit/>
          </a:bodyPr>
          <a:lstStyle/>
          <a:p>
            <a:r>
              <a:rPr lang="en-US" sz="4400" b="0">
                <a:solidFill>
                  <a:schemeClr val="accent2"/>
                </a:solidFill>
              </a:rPr>
              <a:t>Prepare: </a:t>
            </a:r>
            <a:br>
              <a:rPr lang="en-US" sz="4400" b="0">
                <a:solidFill>
                  <a:schemeClr val="accent2"/>
                </a:solidFill>
              </a:rPr>
            </a:br>
            <a:r>
              <a:rPr lang="en-US" sz="4400" b="0">
                <a:solidFill>
                  <a:schemeClr val="accent2"/>
                </a:solidFill>
              </a:rPr>
              <a:t>Share the Date, Data, and Expectations</a:t>
            </a:r>
          </a:p>
        </p:txBody>
      </p:sp>
      <p:sp>
        <p:nvSpPr>
          <p:cNvPr id="3" name="Content Placeholder 2">
            <a:extLst>
              <a:ext uri="{FF2B5EF4-FFF2-40B4-BE49-F238E27FC236}">
                <a16:creationId xmlns:a16="http://schemas.microsoft.com/office/drawing/2014/main" id="{988D62E7-A705-484C-BF22-433114B0A3E3}"/>
              </a:ext>
            </a:extLst>
          </p:cNvPr>
          <p:cNvSpPr>
            <a:spLocks noGrp="1"/>
          </p:cNvSpPr>
          <p:nvPr>
            <p:ph idx="4294967295"/>
          </p:nvPr>
        </p:nvSpPr>
        <p:spPr>
          <a:xfrm>
            <a:off x="457200" y="1949449"/>
            <a:ext cx="11576050" cy="3319463"/>
          </a:xfrm>
        </p:spPr>
        <p:txBody>
          <a:bodyPr vert="horz" lIns="91440" tIns="45720" rIns="91440" bIns="45720" rtlCol="0" anchor="t">
            <a:normAutofit/>
          </a:bodyPr>
          <a:lstStyle/>
          <a:p>
            <a:pPr marL="457200" indent="-457200">
              <a:buClr>
                <a:schemeClr val="accent2"/>
              </a:buClr>
              <a:buFont typeface="Wingdings" panose="05000000000000000000" pitchFamily="2" charset="2"/>
              <a:buChar char="§"/>
            </a:pPr>
            <a:r>
              <a:rPr lang="en-US" sz="2800"/>
              <a:t>Share the date, location and participants. </a:t>
            </a:r>
            <a:endParaRPr lang="en-US" sz="2800">
              <a:ea typeface="Roboto"/>
              <a:cs typeface="Roboto"/>
            </a:endParaRPr>
          </a:p>
          <a:p>
            <a:pPr marL="457200" indent="-457200">
              <a:buClr>
                <a:schemeClr val="accent2"/>
              </a:buClr>
              <a:buFont typeface="Wingdings" panose="05000000000000000000" pitchFamily="2" charset="2"/>
              <a:buChar char="§"/>
            </a:pPr>
            <a:r>
              <a:rPr lang="en-US" sz="2800"/>
              <a:t>Share the relevant data tailored to specific audiences. </a:t>
            </a:r>
            <a:endParaRPr lang="en-US" sz="2800">
              <a:ea typeface="Roboto"/>
              <a:cs typeface="Roboto"/>
            </a:endParaRPr>
          </a:p>
          <a:p>
            <a:pPr marL="457200" indent="-457200">
              <a:buClr>
                <a:schemeClr val="accent2"/>
              </a:buClr>
              <a:buFont typeface="Wingdings" panose="05000000000000000000" pitchFamily="2" charset="2"/>
              <a:buChar char="§"/>
            </a:pPr>
            <a:r>
              <a:rPr lang="en-US" sz="2800"/>
              <a:t>Share the purpose of the meeting and expected participation with participants. </a:t>
            </a:r>
            <a:endParaRPr lang="en-US" sz="2800">
              <a:ea typeface="Roboto"/>
              <a:cs typeface="Roboto"/>
            </a:endParaRPr>
          </a:p>
          <a:p>
            <a:pPr>
              <a:buClr>
                <a:schemeClr val="accent2"/>
              </a:buClr>
              <a:buFont typeface="Wingdings" pitchFamily="2" charset="2"/>
              <a:buChar char="q"/>
            </a:pPr>
            <a:endParaRPr lang="en-US"/>
          </a:p>
        </p:txBody>
      </p:sp>
      <p:pic>
        <p:nvPicPr>
          <p:cNvPr id="5" name="Picture 5">
            <a:extLst>
              <a:ext uri="{FF2B5EF4-FFF2-40B4-BE49-F238E27FC236}">
                <a16:creationId xmlns:a16="http://schemas.microsoft.com/office/drawing/2014/main" id="{4BBDCD6F-6864-A899-D2DD-5EABE69C9B58}"/>
              </a:ext>
            </a:extLst>
          </p:cNvPr>
          <p:cNvPicPr>
            <a:picLocks noChangeAspect="1"/>
          </p:cNvPicPr>
          <p:nvPr/>
        </p:nvPicPr>
        <p:blipFill>
          <a:blip r:embed="rId3"/>
          <a:stretch>
            <a:fillRect/>
          </a:stretch>
        </p:blipFill>
        <p:spPr>
          <a:xfrm>
            <a:off x="464764" y="4352064"/>
            <a:ext cx="11262472" cy="1833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283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80B0-11B4-D246-A733-C51088882E4E}"/>
              </a:ext>
            </a:extLst>
          </p:cNvPr>
          <p:cNvSpPr>
            <a:spLocks noGrp="1"/>
          </p:cNvSpPr>
          <p:nvPr>
            <p:ph type="title"/>
          </p:nvPr>
        </p:nvSpPr>
        <p:spPr>
          <a:xfrm>
            <a:off x="457200" y="457200"/>
            <a:ext cx="11372850" cy="1325563"/>
          </a:xfrm>
        </p:spPr>
        <p:txBody>
          <a:bodyPr>
            <a:noAutofit/>
          </a:bodyPr>
          <a:lstStyle/>
          <a:p>
            <a:r>
              <a:rPr lang="en-US" sz="4400" b="0">
                <a:solidFill>
                  <a:schemeClr val="accent2"/>
                </a:solidFill>
              </a:rPr>
              <a:t>Prepare: </a:t>
            </a:r>
            <a:br>
              <a:rPr lang="en-US" sz="4400" b="0">
                <a:solidFill>
                  <a:schemeClr val="accent2"/>
                </a:solidFill>
              </a:rPr>
            </a:br>
            <a:r>
              <a:rPr lang="en-US" sz="4400" b="0">
                <a:solidFill>
                  <a:schemeClr val="accent2"/>
                </a:solidFill>
              </a:rPr>
              <a:t>Share the Date, Data, and Expectations</a:t>
            </a:r>
            <a:br>
              <a:rPr lang="en-US" sz="4400" b="0">
                <a:solidFill>
                  <a:schemeClr val="accent2"/>
                </a:solidFill>
              </a:rPr>
            </a:br>
            <a:br>
              <a:rPr lang="en-US" sz="4400" b="0">
                <a:solidFill>
                  <a:schemeClr val="accent2"/>
                </a:solidFill>
              </a:rPr>
            </a:br>
            <a:endParaRPr lang="en-US" sz="4400" b="0">
              <a:solidFill>
                <a:schemeClr val="accent2"/>
              </a:solidFill>
            </a:endParaRPr>
          </a:p>
        </p:txBody>
      </p:sp>
      <p:sp>
        <p:nvSpPr>
          <p:cNvPr id="6" name="TextBox 5">
            <a:extLst>
              <a:ext uri="{FF2B5EF4-FFF2-40B4-BE49-F238E27FC236}">
                <a16:creationId xmlns:a16="http://schemas.microsoft.com/office/drawing/2014/main" id="{758BF934-9FCA-F8FE-404C-2844520F5182}"/>
              </a:ext>
            </a:extLst>
          </p:cNvPr>
          <p:cNvSpPr txBox="1"/>
          <p:nvPr/>
        </p:nvSpPr>
        <p:spPr>
          <a:xfrm>
            <a:off x="457200" y="2505691"/>
            <a:ext cx="10250632" cy="3539430"/>
          </a:xfrm>
          <a:prstGeom prst="rect">
            <a:avLst/>
          </a:prstGeom>
          <a:noFill/>
        </p:spPr>
        <p:txBody>
          <a:bodyPr wrap="square">
            <a:spAutoFit/>
          </a:bodyPr>
          <a:lstStyle/>
          <a:p>
            <a:r>
              <a:rPr lang="en-US" sz="2800" i="1"/>
              <a:t>Each LEA shall take steps to ensure that one or both of the parents of a child with a disability are present at each IEP Team meeting or are afforded the opportunity to participate, including notifying parents of the meeting early enough to ensure that they will have an opportunity to attend, and scheduling the meeting at a mutually agreed upon time and place. </a:t>
            </a:r>
          </a:p>
          <a:p>
            <a:pPr algn="r"/>
            <a:endParaRPr lang="en-US" sz="2800"/>
          </a:p>
          <a:p>
            <a:pPr algn="r"/>
            <a:r>
              <a:rPr lang="en-US" sz="2800"/>
              <a:t>[34 C.F.R. § 300.322(a)(1)–(2)]</a:t>
            </a:r>
          </a:p>
        </p:txBody>
      </p:sp>
      <p:sp>
        <p:nvSpPr>
          <p:cNvPr id="3" name="Slide Number Placeholder 2">
            <a:extLst>
              <a:ext uri="{FF2B5EF4-FFF2-40B4-BE49-F238E27FC236}">
                <a16:creationId xmlns:a16="http://schemas.microsoft.com/office/drawing/2014/main" id="{EC0CED4B-1654-C655-C3DE-005BA350E85B}"/>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23</a:t>
            </a:fld>
            <a:endParaRPr lang="en-US"/>
          </a:p>
        </p:txBody>
      </p:sp>
      <p:sp>
        <p:nvSpPr>
          <p:cNvPr id="7" name="TextBox 6">
            <a:extLst>
              <a:ext uri="{FF2B5EF4-FFF2-40B4-BE49-F238E27FC236}">
                <a16:creationId xmlns:a16="http://schemas.microsoft.com/office/drawing/2014/main" id="{E3DE3CD3-FC24-722E-5014-91E1B6521C49}"/>
              </a:ext>
            </a:extLst>
          </p:cNvPr>
          <p:cNvSpPr txBox="1"/>
          <p:nvPr/>
        </p:nvSpPr>
        <p:spPr>
          <a:xfrm>
            <a:off x="457200" y="1822713"/>
            <a:ext cx="6094378" cy="523220"/>
          </a:xfrm>
          <a:prstGeom prst="rect">
            <a:avLst/>
          </a:prstGeom>
          <a:noFill/>
        </p:spPr>
        <p:txBody>
          <a:bodyPr wrap="square">
            <a:spAutoFit/>
          </a:bodyPr>
          <a:lstStyle/>
          <a:p>
            <a:r>
              <a:rPr lang="en-US" sz="2800" b="1"/>
              <a:t>Notice of Meeting</a:t>
            </a:r>
          </a:p>
        </p:txBody>
      </p:sp>
    </p:spTree>
    <p:extLst>
      <p:ext uri="{BB962C8B-B14F-4D97-AF65-F5344CB8AC3E}">
        <p14:creationId xmlns:p14="http://schemas.microsoft.com/office/powerpoint/2010/main" val="57883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D342728-6A54-EF51-4B55-E30FB754A69D}"/>
              </a:ext>
            </a:extLst>
          </p:cNvPr>
          <p:cNvGraphicFramePr>
            <a:graphicFrameLocks noGrp="1"/>
          </p:cNvGraphicFramePr>
          <p:nvPr>
            <p:ph idx="1"/>
            <p:extLst>
              <p:ext uri="{D42A27DB-BD31-4B8C-83A1-F6EECF244321}">
                <p14:modId xmlns:p14="http://schemas.microsoft.com/office/powerpoint/2010/main" val="3611344579"/>
              </p:ext>
            </p:extLst>
          </p:nvPr>
        </p:nvGraphicFramePr>
        <p:xfrm>
          <a:off x="682557" y="1299882"/>
          <a:ext cx="10826885" cy="4795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6FE1017-3288-C0FC-DC37-D57D589F51DC}"/>
              </a:ext>
            </a:extLst>
          </p:cNvPr>
          <p:cNvSpPr>
            <a:spLocks noGrp="1"/>
          </p:cNvSpPr>
          <p:nvPr>
            <p:ph type="sldNum" sz="quarter" idx="4"/>
          </p:nvPr>
        </p:nvSpPr>
        <p:spPr/>
        <p:txBody>
          <a:bodyPr/>
          <a:lstStyle/>
          <a:p>
            <a:fld id="{F3477EC8-074D-41C4-94AE-E9EA7CEEA348}" type="slidenum">
              <a:rPr lang="en-US" smtClean="0"/>
              <a:pPr/>
              <a:t>24</a:t>
            </a:fld>
            <a:endParaRPr lang="en-US"/>
          </a:p>
        </p:txBody>
      </p:sp>
      <p:sp>
        <p:nvSpPr>
          <p:cNvPr id="5" name="Title 4">
            <a:extLst>
              <a:ext uri="{FF2B5EF4-FFF2-40B4-BE49-F238E27FC236}">
                <a16:creationId xmlns:a16="http://schemas.microsoft.com/office/drawing/2014/main" id="{14054280-DDD3-469D-3FC4-D789C9A271A0}"/>
              </a:ext>
            </a:extLst>
          </p:cNvPr>
          <p:cNvSpPr>
            <a:spLocks noGrp="1"/>
          </p:cNvSpPr>
          <p:nvPr>
            <p:ph type="title"/>
          </p:nvPr>
        </p:nvSpPr>
        <p:spPr>
          <a:xfrm>
            <a:off x="380999" y="457200"/>
            <a:ext cx="11430000" cy="1235075"/>
          </a:xfrm>
        </p:spPr>
        <p:txBody>
          <a:bodyPr/>
          <a:lstStyle/>
          <a:p>
            <a:pPr algn="ctr"/>
            <a:r>
              <a:rPr lang="en-US" b="0">
                <a:solidFill>
                  <a:schemeClr val="accent2"/>
                </a:solidFill>
              </a:rPr>
              <a:t>IEP Meetings</a:t>
            </a:r>
          </a:p>
        </p:txBody>
      </p:sp>
    </p:spTree>
    <p:extLst>
      <p:ext uri="{BB962C8B-B14F-4D97-AF65-F5344CB8AC3E}">
        <p14:creationId xmlns:p14="http://schemas.microsoft.com/office/powerpoint/2010/main" val="318640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text on a white background&#10;&#10;Description automatically generated">
            <a:extLst>
              <a:ext uri="{FF2B5EF4-FFF2-40B4-BE49-F238E27FC236}">
                <a16:creationId xmlns:a16="http://schemas.microsoft.com/office/drawing/2014/main" id="{AD5C4214-BEA2-F616-436F-C8DEF05DA7E7}"/>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7040" t="27063" r="56030" b="54358"/>
          <a:stretch/>
        </p:blipFill>
        <p:spPr>
          <a:xfrm>
            <a:off x="10943172" y="451732"/>
            <a:ext cx="791628" cy="777177"/>
          </a:xfrm>
          <a:prstGeom prst="rect">
            <a:avLst/>
          </a:prstGeom>
          <a:solidFill>
            <a:schemeClr val="accent2">
              <a:lumMod val="20000"/>
              <a:lumOff val="80000"/>
            </a:schemeClr>
          </a:solidFill>
        </p:spPr>
      </p:pic>
      <p:sp>
        <p:nvSpPr>
          <p:cNvPr id="2" name="Title 1">
            <a:extLst>
              <a:ext uri="{FF2B5EF4-FFF2-40B4-BE49-F238E27FC236}">
                <a16:creationId xmlns:a16="http://schemas.microsoft.com/office/drawing/2014/main" id="{99F53190-2016-8543-96C9-DC207D5DD984}"/>
              </a:ext>
            </a:extLst>
          </p:cNvPr>
          <p:cNvSpPr>
            <a:spLocks noGrp="1"/>
          </p:cNvSpPr>
          <p:nvPr>
            <p:ph type="title"/>
          </p:nvPr>
        </p:nvSpPr>
        <p:spPr>
          <a:xfrm>
            <a:off x="457200" y="457200"/>
            <a:ext cx="9575895" cy="1235075"/>
          </a:xfrm>
        </p:spPr>
        <p:txBody>
          <a:bodyPr>
            <a:normAutofit/>
          </a:bodyPr>
          <a:lstStyle/>
          <a:p>
            <a:r>
              <a:rPr lang="en-US" sz="4400" b="0">
                <a:solidFill>
                  <a:schemeClr val="accent2"/>
                </a:solidFill>
              </a:rPr>
              <a:t>Pause and Consider My Context </a:t>
            </a:r>
          </a:p>
        </p:txBody>
      </p:sp>
      <p:sp>
        <p:nvSpPr>
          <p:cNvPr id="3" name="Content Placeholder 2">
            <a:extLst>
              <a:ext uri="{FF2B5EF4-FFF2-40B4-BE49-F238E27FC236}">
                <a16:creationId xmlns:a16="http://schemas.microsoft.com/office/drawing/2014/main" id="{3DAF7100-F3CC-8744-8848-DDECB52EB6FD}"/>
              </a:ext>
            </a:extLst>
          </p:cNvPr>
          <p:cNvSpPr>
            <a:spLocks noGrp="1"/>
          </p:cNvSpPr>
          <p:nvPr>
            <p:ph idx="1"/>
          </p:nvPr>
        </p:nvSpPr>
        <p:spPr>
          <a:xfrm>
            <a:off x="432134" y="6400800"/>
            <a:ext cx="10591800" cy="474524"/>
          </a:xfrm>
        </p:spPr>
        <p:txBody>
          <a:bodyPr>
            <a:noAutofit/>
          </a:bodyPr>
          <a:lstStyle/>
          <a:p>
            <a:r>
              <a:rPr lang="en-US" sz="2000"/>
              <a:t>**Identify an aspect of preparation for IEP meetings I can implement in my context. </a:t>
            </a:r>
          </a:p>
        </p:txBody>
      </p:sp>
      <p:graphicFrame>
        <p:nvGraphicFramePr>
          <p:cNvPr id="5" name="Diagram 4">
            <a:extLst>
              <a:ext uri="{FF2B5EF4-FFF2-40B4-BE49-F238E27FC236}">
                <a16:creationId xmlns:a16="http://schemas.microsoft.com/office/drawing/2014/main" id="{A23B2702-3DCB-44EB-2B76-1EF3BD60CF70}"/>
              </a:ext>
            </a:extLst>
          </p:cNvPr>
          <p:cNvGraphicFramePr/>
          <p:nvPr>
            <p:extLst>
              <p:ext uri="{D42A27DB-BD31-4B8C-83A1-F6EECF244321}">
                <p14:modId xmlns:p14="http://schemas.microsoft.com/office/powerpoint/2010/main" val="2113891577"/>
              </p:ext>
            </p:extLst>
          </p:nvPr>
        </p:nvGraphicFramePr>
        <p:xfrm>
          <a:off x="535429" y="1537356"/>
          <a:ext cx="10237493" cy="4407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2">
            <a:extLst>
              <a:ext uri="{FF2B5EF4-FFF2-40B4-BE49-F238E27FC236}">
                <a16:creationId xmlns:a16="http://schemas.microsoft.com/office/drawing/2014/main" id="{50661A27-97F4-0AC4-74FB-1326A3BAB14A}"/>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25</a:t>
            </a:fld>
            <a:endParaRPr lang="en-US"/>
          </a:p>
        </p:txBody>
      </p:sp>
      <p:grpSp>
        <p:nvGrpSpPr>
          <p:cNvPr id="4" name="Group 3">
            <a:extLst>
              <a:ext uri="{FF2B5EF4-FFF2-40B4-BE49-F238E27FC236}">
                <a16:creationId xmlns:a16="http://schemas.microsoft.com/office/drawing/2014/main" id="{1931496B-B49B-045B-AEE6-EF8CE2C3BF1C}"/>
              </a:ext>
            </a:extLst>
          </p:cNvPr>
          <p:cNvGrpSpPr/>
          <p:nvPr/>
        </p:nvGrpSpPr>
        <p:grpSpPr>
          <a:xfrm>
            <a:off x="10666413" y="163016"/>
            <a:ext cx="1345146" cy="1374340"/>
            <a:chOff x="10510256" y="64239"/>
            <a:chExt cx="1729760" cy="1767301"/>
          </a:xfrm>
        </p:grpSpPr>
        <p:sp>
          <p:nvSpPr>
            <p:cNvPr id="11" name="TextBox 10">
              <a:extLst>
                <a:ext uri="{FF2B5EF4-FFF2-40B4-BE49-F238E27FC236}">
                  <a16:creationId xmlns:a16="http://schemas.microsoft.com/office/drawing/2014/main" id="{F788B8F4-3452-0F0F-5308-242DD81047BA}"/>
                </a:ext>
              </a:extLst>
            </p:cNvPr>
            <p:cNvSpPr txBox="1"/>
            <p:nvPr/>
          </p:nvSpPr>
          <p:spPr>
            <a:xfrm>
              <a:off x="10510256" y="1150494"/>
              <a:ext cx="1729760" cy="474934"/>
            </a:xfrm>
            <a:prstGeom prst="rect">
              <a:avLst/>
            </a:prstGeom>
            <a:noFill/>
            <a:ln>
              <a:noFill/>
            </a:ln>
          </p:spPr>
          <p:txBody>
            <a:bodyPr wrap="square">
              <a:spAutoFit/>
            </a:bodyPr>
            <a:lstStyle/>
            <a:p>
              <a:pPr algn="ctr"/>
              <a:r>
                <a:rPr lang="en-US" b="1">
                  <a:solidFill>
                    <a:schemeClr val="accent2"/>
                  </a:solidFill>
                  <a:latin typeface="Audrey Sans"/>
                </a:rPr>
                <a:t>Discussion</a:t>
              </a:r>
            </a:p>
          </p:txBody>
        </p:sp>
        <p:sp>
          <p:nvSpPr>
            <p:cNvPr id="12" name="Oval 11">
              <a:extLst>
                <a:ext uri="{FF2B5EF4-FFF2-40B4-BE49-F238E27FC236}">
                  <a16:creationId xmlns:a16="http://schemas.microsoft.com/office/drawing/2014/main" id="{5B67B8BA-EA3E-4CA0-5570-5A6B1F5AFD92}"/>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334547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7500D5-18B6-DE37-3BFB-554F72306273}"/>
              </a:ext>
            </a:extLst>
          </p:cNvPr>
          <p:cNvSpPr>
            <a:spLocks noGrp="1"/>
          </p:cNvSpPr>
          <p:nvPr>
            <p:ph idx="1"/>
          </p:nvPr>
        </p:nvSpPr>
        <p:spPr>
          <a:xfrm>
            <a:off x="448235" y="2079196"/>
            <a:ext cx="6381346" cy="3910519"/>
          </a:xfrm>
        </p:spPr>
        <p:txBody>
          <a:bodyPr vert="horz" lIns="91440" tIns="45720" rIns="91440" bIns="45720" rtlCol="0" anchor="t">
            <a:normAutofit/>
          </a:bodyPr>
          <a:lstStyle/>
          <a:p>
            <a:pPr marL="457200" indent="-457200">
              <a:buFont typeface="Wingdings" panose="05000000000000000000" pitchFamily="2" charset="2"/>
              <a:buChar char="§"/>
            </a:pPr>
            <a:r>
              <a:rPr lang="en-US" sz="2800" dirty="0"/>
              <a:t>Think of a forthcoming IEP meeting.</a:t>
            </a:r>
          </a:p>
          <a:p>
            <a:pPr marL="457200" indent="-457200">
              <a:buFont typeface="Wingdings" panose="05000000000000000000" pitchFamily="2" charset="2"/>
              <a:buChar char="§"/>
            </a:pPr>
            <a:r>
              <a:rPr lang="en-US" sz="2800" dirty="0"/>
              <a:t>Determine if your district has a similar checklist for IEP meetings and paperwork.</a:t>
            </a:r>
            <a:endParaRPr lang="en-US" sz="2800" dirty="0">
              <a:ea typeface="Roboto"/>
              <a:cs typeface="Roboto"/>
            </a:endParaRPr>
          </a:p>
          <a:p>
            <a:pPr marL="457200" indent="-457200">
              <a:buFont typeface="Wingdings" panose="05000000000000000000" pitchFamily="2" charset="2"/>
              <a:buChar char="§"/>
            </a:pPr>
            <a:r>
              <a:rPr lang="en-US" sz="2800" dirty="0"/>
              <a:t>Access the </a:t>
            </a:r>
            <a:r>
              <a:rPr lang="en-US" sz="2800" dirty="0">
                <a:hlinkClick r:id="rId3"/>
              </a:rPr>
              <a:t>Agenda Template </a:t>
            </a:r>
            <a:r>
              <a:rPr lang="en-US" sz="2800" dirty="0"/>
              <a:t> (or create your own).</a:t>
            </a:r>
            <a:endParaRPr lang="en-US" sz="2800" dirty="0">
              <a:ea typeface="Roboto"/>
              <a:cs typeface="Roboto"/>
            </a:endParaRPr>
          </a:p>
          <a:p>
            <a:pPr marL="457200" indent="-457200">
              <a:buFont typeface="Wingdings" panose="05000000000000000000" pitchFamily="2" charset="2"/>
              <a:buChar char="§"/>
            </a:pPr>
            <a:r>
              <a:rPr lang="en-US" sz="2800" dirty="0"/>
              <a:t>Develop an agenda for your next IEP meeting.</a:t>
            </a:r>
            <a:endParaRPr lang="en-US" sz="2800" dirty="0">
              <a:ea typeface="Roboto"/>
              <a:cs typeface="Roboto"/>
            </a:endParaRPr>
          </a:p>
        </p:txBody>
      </p:sp>
      <p:sp>
        <p:nvSpPr>
          <p:cNvPr id="3" name="Slide Number Placeholder 2">
            <a:extLst>
              <a:ext uri="{FF2B5EF4-FFF2-40B4-BE49-F238E27FC236}">
                <a16:creationId xmlns:a16="http://schemas.microsoft.com/office/drawing/2014/main" id="{DB0A9DFF-3CC8-F3D1-4B70-543CFFF82298}"/>
              </a:ext>
            </a:extLst>
          </p:cNvPr>
          <p:cNvSpPr>
            <a:spLocks noGrp="1"/>
          </p:cNvSpPr>
          <p:nvPr>
            <p:ph type="sldNum" sz="quarter" idx="4"/>
          </p:nvPr>
        </p:nvSpPr>
        <p:spPr/>
        <p:txBody>
          <a:bodyPr/>
          <a:lstStyle/>
          <a:p>
            <a:fld id="{899FFD16-B25A-457E-9C72-CDC3BAF3ACB3}" type="slidenum">
              <a:rPr lang="en-US" smtClean="0"/>
              <a:pPr/>
              <a:t>26</a:t>
            </a:fld>
            <a:endParaRPr lang="en-US"/>
          </a:p>
        </p:txBody>
      </p:sp>
      <p:sp>
        <p:nvSpPr>
          <p:cNvPr id="4" name="Title 3">
            <a:extLst>
              <a:ext uri="{FF2B5EF4-FFF2-40B4-BE49-F238E27FC236}">
                <a16:creationId xmlns:a16="http://schemas.microsoft.com/office/drawing/2014/main" id="{4AB4F324-C094-FA13-4471-7DDFBC61F7A8}"/>
              </a:ext>
            </a:extLst>
          </p:cNvPr>
          <p:cNvSpPr>
            <a:spLocks noGrp="1"/>
          </p:cNvSpPr>
          <p:nvPr>
            <p:ph type="title"/>
          </p:nvPr>
        </p:nvSpPr>
        <p:spPr>
          <a:xfrm>
            <a:off x="457200" y="457200"/>
            <a:ext cx="9854353" cy="1235075"/>
          </a:xfrm>
        </p:spPr>
        <p:txBody>
          <a:bodyPr>
            <a:noAutofit/>
          </a:bodyPr>
          <a:lstStyle/>
          <a:p>
            <a:r>
              <a:rPr lang="en-US" sz="4600" b="0">
                <a:solidFill>
                  <a:schemeClr val="accent2"/>
                </a:solidFill>
              </a:rPr>
              <a:t>Activity: Create a Meeting Agenda</a:t>
            </a:r>
          </a:p>
        </p:txBody>
      </p:sp>
      <p:graphicFrame>
        <p:nvGraphicFramePr>
          <p:cNvPr id="5" name="Diagram 8">
            <a:extLst>
              <a:ext uri="{FF2B5EF4-FFF2-40B4-BE49-F238E27FC236}">
                <a16:creationId xmlns:a16="http://schemas.microsoft.com/office/drawing/2014/main" id="{F9FB11BA-D2F2-C9F2-BFE4-D5586EC0469C}"/>
              </a:ext>
            </a:extLst>
          </p:cNvPr>
          <p:cNvGraphicFramePr/>
          <p:nvPr>
            <p:extLst>
              <p:ext uri="{D42A27DB-BD31-4B8C-83A1-F6EECF244321}">
                <p14:modId xmlns:p14="http://schemas.microsoft.com/office/powerpoint/2010/main" val="2071224322"/>
              </p:ext>
            </p:extLst>
          </p:nvPr>
        </p:nvGraphicFramePr>
        <p:xfrm>
          <a:off x="7427866" y="1911257"/>
          <a:ext cx="4239798" cy="3544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60872356-56D8-C9F9-FC45-12C691D97E12}"/>
              </a:ext>
            </a:extLst>
          </p:cNvPr>
          <p:cNvGrpSpPr/>
          <p:nvPr/>
        </p:nvGrpSpPr>
        <p:grpSpPr>
          <a:xfrm>
            <a:off x="10414038" y="246955"/>
            <a:ext cx="1345146" cy="1374339"/>
            <a:chOff x="10510256" y="64239"/>
            <a:chExt cx="1729760" cy="1767301"/>
          </a:xfrm>
        </p:grpSpPr>
        <p:pic>
          <p:nvPicPr>
            <p:cNvPr id="10" name="Graphic 9" descr="Pencil with solid fill">
              <a:extLst>
                <a:ext uri="{FF2B5EF4-FFF2-40B4-BE49-F238E27FC236}">
                  <a16:creationId xmlns:a16="http://schemas.microsoft.com/office/drawing/2014/main" id="{CE0BA74A-6812-26F0-8CAA-63B7E36E66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0673" y="256939"/>
              <a:ext cx="1030857" cy="1030860"/>
            </a:xfrm>
            <a:prstGeom prst="rect">
              <a:avLst/>
            </a:prstGeom>
          </p:spPr>
        </p:pic>
        <p:sp>
          <p:nvSpPr>
            <p:cNvPr id="11" name="TextBox 10">
              <a:extLst>
                <a:ext uri="{FF2B5EF4-FFF2-40B4-BE49-F238E27FC236}">
                  <a16:creationId xmlns:a16="http://schemas.microsoft.com/office/drawing/2014/main" id="{C2628948-073C-DDC8-0110-6E36072F1A09}"/>
                </a:ext>
              </a:extLst>
            </p:cNvPr>
            <p:cNvSpPr txBox="1"/>
            <p:nvPr/>
          </p:nvSpPr>
          <p:spPr>
            <a:xfrm>
              <a:off x="10510256" y="1173550"/>
              <a:ext cx="1729760" cy="514512"/>
            </a:xfrm>
            <a:prstGeom prst="rect">
              <a:avLst/>
            </a:prstGeom>
            <a:noFill/>
            <a:ln>
              <a:noFill/>
            </a:ln>
          </p:spPr>
          <p:txBody>
            <a:bodyPr wrap="square">
              <a:spAutoFit/>
            </a:bodyPr>
            <a:lstStyle/>
            <a:p>
              <a:pPr algn="ctr"/>
              <a:r>
                <a:rPr lang="en-US" sz="2000" b="1">
                  <a:solidFill>
                    <a:schemeClr val="accent2"/>
                  </a:solidFill>
                  <a:latin typeface="Audrey Sans"/>
                </a:rPr>
                <a:t>Activity</a:t>
              </a:r>
            </a:p>
          </p:txBody>
        </p:sp>
        <p:sp>
          <p:nvSpPr>
            <p:cNvPr id="12" name="Oval 11">
              <a:extLst>
                <a:ext uri="{FF2B5EF4-FFF2-40B4-BE49-F238E27FC236}">
                  <a16:creationId xmlns:a16="http://schemas.microsoft.com/office/drawing/2014/main" id="{095D0182-2D5C-1681-0099-FDC6BD251B6C}"/>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364758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1EF3-9CC2-8144-8B49-78B52015CEF9}"/>
              </a:ext>
            </a:extLst>
          </p:cNvPr>
          <p:cNvSpPr>
            <a:spLocks noGrp="1"/>
          </p:cNvSpPr>
          <p:nvPr>
            <p:ph type="title"/>
          </p:nvPr>
        </p:nvSpPr>
        <p:spPr>
          <a:xfrm>
            <a:off x="457200" y="457200"/>
            <a:ext cx="10775568" cy="1325563"/>
          </a:xfrm>
        </p:spPr>
        <p:txBody>
          <a:bodyPr>
            <a:noAutofit/>
          </a:bodyPr>
          <a:lstStyle/>
          <a:p>
            <a:r>
              <a:rPr lang="en-US" b="0">
                <a:solidFill>
                  <a:schemeClr val="accent2"/>
                </a:solidFill>
              </a:rPr>
              <a:t>Component 2: Facilitate Effective IEP Meetings</a:t>
            </a:r>
          </a:p>
        </p:txBody>
      </p:sp>
      <p:sp>
        <p:nvSpPr>
          <p:cNvPr id="3" name="Content Placeholder 2">
            <a:extLst>
              <a:ext uri="{FF2B5EF4-FFF2-40B4-BE49-F238E27FC236}">
                <a16:creationId xmlns:a16="http://schemas.microsoft.com/office/drawing/2014/main" id="{4A68267A-8579-8244-A72E-BD4399CCA5EA}"/>
              </a:ext>
            </a:extLst>
          </p:cNvPr>
          <p:cNvSpPr>
            <a:spLocks noGrp="1"/>
          </p:cNvSpPr>
          <p:nvPr>
            <p:ph idx="1"/>
          </p:nvPr>
        </p:nvSpPr>
        <p:spPr>
          <a:xfrm>
            <a:off x="457200" y="2062065"/>
            <a:ext cx="11089341" cy="4795935"/>
          </a:xfrm>
        </p:spPr>
        <p:txBody>
          <a:bodyPr>
            <a:normAutofit/>
          </a:bodyPr>
          <a:lstStyle/>
          <a:p>
            <a:pPr marL="457200" indent="-457200">
              <a:spcBef>
                <a:spcPts val="0"/>
              </a:spcBef>
              <a:spcAft>
                <a:spcPts val="1200"/>
              </a:spcAft>
              <a:buFont typeface="Wingdings" panose="05000000000000000000" pitchFamily="2" charset="2"/>
              <a:buChar char="§"/>
            </a:pPr>
            <a:r>
              <a:rPr lang="en-US" sz="2700"/>
              <a:t>Establish a welcoming and positive tone. </a:t>
            </a:r>
          </a:p>
          <a:p>
            <a:pPr marL="457200" indent="-457200">
              <a:spcBef>
                <a:spcPts val="0"/>
              </a:spcBef>
              <a:spcAft>
                <a:spcPts val="1200"/>
              </a:spcAft>
              <a:buFont typeface="Wingdings" panose="05000000000000000000" pitchFamily="2" charset="2"/>
              <a:buChar char="§"/>
            </a:pPr>
            <a:r>
              <a:rPr lang="en-US" sz="2700"/>
              <a:t>Promote discussion, equal voice, and contributions.</a:t>
            </a:r>
          </a:p>
          <a:p>
            <a:pPr marL="457200" indent="-457200">
              <a:spcBef>
                <a:spcPts val="0"/>
              </a:spcBef>
              <a:spcAft>
                <a:spcPts val="1200"/>
              </a:spcAft>
              <a:buFont typeface="Wingdings" panose="05000000000000000000" pitchFamily="2" charset="2"/>
              <a:buChar char="§"/>
            </a:pPr>
            <a:r>
              <a:rPr lang="en-US" sz="2700"/>
              <a:t>Maintain efficiency by encouraging consensus building while ensuring that conversations stay on-task with the meeting purpose.</a:t>
            </a:r>
          </a:p>
          <a:p>
            <a:pPr marL="457200" indent="-457200">
              <a:spcBef>
                <a:spcPts val="0"/>
              </a:spcBef>
              <a:spcAft>
                <a:spcPts val="1200"/>
              </a:spcAft>
              <a:buFont typeface="Wingdings" panose="05000000000000000000" pitchFamily="2" charset="2"/>
              <a:buChar char="§"/>
            </a:pPr>
            <a:r>
              <a:rPr lang="en-US" sz="2700"/>
              <a:t>Ensure that all team members understand student data. </a:t>
            </a:r>
          </a:p>
          <a:p>
            <a:pPr marL="457200" indent="-457200">
              <a:spcBef>
                <a:spcPts val="0"/>
              </a:spcBef>
              <a:spcAft>
                <a:spcPts val="1200"/>
              </a:spcAft>
              <a:buFont typeface="Wingdings" panose="05000000000000000000" pitchFamily="2" charset="2"/>
              <a:buChar char="§"/>
            </a:pPr>
            <a:r>
              <a:rPr lang="en-US" sz="2700"/>
              <a:t>Summarize what was accomplished. </a:t>
            </a:r>
          </a:p>
          <a:p>
            <a:pPr marL="457200" indent="-457200">
              <a:spcBef>
                <a:spcPts val="0"/>
              </a:spcBef>
              <a:spcAft>
                <a:spcPts val="1200"/>
              </a:spcAft>
              <a:buFont typeface="Wingdings" panose="05000000000000000000" pitchFamily="2" charset="2"/>
              <a:buChar char="§"/>
            </a:pPr>
            <a:r>
              <a:rPr lang="en-US" sz="2700"/>
              <a:t>Discuss any follow-up activities that need to occur after the meeting’s conclusion.</a:t>
            </a:r>
          </a:p>
        </p:txBody>
      </p:sp>
      <p:sp>
        <p:nvSpPr>
          <p:cNvPr id="5" name="Slide Number Placeholder 2">
            <a:extLst>
              <a:ext uri="{FF2B5EF4-FFF2-40B4-BE49-F238E27FC236}">
                <a16:creationId xmlns:a16="http://schemas.microsoft.com/office/drawing/2014/main" id="{96E90FA3-DAC6-D602-7E47-EB9A820169AF}"/>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27</a:t>
            </a:fld>
            <a:endParaRPr lang="en-US"/>
          </a:p>
        </p:txBody>
      </p:sp>
    </p:spTree>
    <p:extLst>
      <p:ext uri="{BB962C8B-B14F-4D97-AF65-F5344CB8AC3E}">
        <p14:creationId xmlns:p14="http://schemas.microsoft.com/office/powerpoint/2010/main" val="70215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F109-19B0-6A4E-8AD6-A7EBAC76BECE}"/>
              </a:ext>
            </a:extLst>
          </p:cNvPr>
          <p:cNvSpPr>
            <a:spLocks noGrp="1"/>
          </p:cNvSpPr>
          <p:nvPr>
            <p:ph type="title"/>
          </p:nvPr>
        </p:nvSpPr>
        <p:spPr>
          <a:xfrm>
            <a:off x="457200" y="457200"/>
            <a:ext cx="10868891" cy="1663431"/>
          </a:xfrm>
        </p:spPr>
        <p:txBody>
          <a:bodyPr>
            <a:normAutofit/>
          </a:bodyPr>
          <a:lstStyle/>
          <a:p>
            <a:r>
              <a:rPr lang="en-US" sz="4800" b="0">
                <a:solidFill>
                  <a:schemeClr val="accent2"/>
                </a:solidFill>
              </a:rPr>
              <a:t>Facilitate: Establish a </a:t>
            </a:r>
            <a:br>
              <a:rPr lang="en-US" sz="4800" b="0">
                <a:solidFill>
                  <a:schemeClr val="accent2"/>
                </a:solidFill>
              </a:rPr>
            </a:br>
            <a:r>
              <a:rPr lang="en-US" sz="4800" b="0">
                <a:solidFill>
                  <a:schemeClr val="accent2"/>
                </a:solidFill>
              </a:rPr>
              <a:t>Welcoming and Positive Tone </a:t>
            </a:r>
          </a:p>
        </p:txBody>
      </p:sp>
      <p:sp>
        <p:nvSpPr>
          <p:cNvPr id="3" name="Content Placeholder 2">
            <a:extLst>
              <a:ext uri="{FF2B5EF4-FFF2-40B4-BE49-F238E27FC236}">
                <a16:creationId xmlns:a16="http://schemas.microsoft.com/office/drawing/2014/main" id="{5DB6E4ED-ECAA-5B45-869D-8790E863791B}"/>
              </a:ext>
            </a:extLst>
          </p:cNvPr>
          <p:cNvSpPr>
            <a:spLocks noGrp="1"/>
          </p:cNvSpPr>
          <p:nvPr>
            <p:ph idx="1"/>
          </p:nvPr>
        </p:nvSpPr>
        <p:spPr>
          <a:xfrm>
            <a:off x="457200" y="2030984"/>
            <a:ext cx="10515601" cy="3988340"/>
          </a:xfrm>
        </p:spPr>
        <p:txBody>
          <a:bodyPr>
            <a:noAutofit/>
          </a:bodyPr>
          <a:lstStyle/>
          <a:p>
            <a:pPr marL="457200" indent="-457200">
              <a:spcBef>
                <a:spcPts val="0"/>
              </a:spcBef>
              <a:spcAft>
                <a:spcPts val="1200"/>
              </a:spcAft>
              <a:buFont typeface="Wingdings" panose="05000000000000000000" pitchFamily="2" charset="2"/>
              <a:buChar char="§"/>
            </a:pPr>
            <a:r>
              <a:rPr lang="en-US" sz="2800"/>
              <a:t>Greet all participants with a positive tone.</a:t>
            </a:r>
          </a:p>
          <a:p>
            <a:pPr marL="457200" indent="-457200">
              <a:spcBef>
                <a:spcPts val="0"/>
              </a:spcBef>
              <a:spcAft>
                <a:spcPts val="1200"/>
              </a:spcAft>
              <a:buClr>
                <a:srgbClr val="92D050"/>
              </a:buClr>
              <a:buFont typeface="Wingdings" panose="05000000000000000000" pitchFamily="2" charset="2"/>
              <a:buChar char="§"/>
            </a:pPr>
            <a:r>
              <a:rPr lang="en-US" sz="2800"/>
              <a:t>Check in with front office individuals so they know someone is coming for a meeting and will provide a welcome. </a:t>
            </a:r>
          </a:p>
          <a:p>
            <a:pPr marL="457200" indent="-457200">
              <a:spcBef>
                <a:spcPts val="0"/>
              </a:spcBef>
              <a:spcAft>
                <a:spcPts val="1200"/>
              </a:spcAft>
              <a:buClr>
                <a:srgbClr val="92D050"/>
              </a:buClr>
              <a:buFont typeface="Wingdings" panose="05000000000000000000" pitchFamily="2" charset="2"/>
              <a:buChar char="§"/>
            </a:pPr>
            <a:r>
              <a:rPr lang="en-US" sz="2800"/>
              <a:t>“Mrs. Jones (mom), I am so glad you are here today. You are such an important part of our team.” </a:t>
            </a:r>
          </a:p>
          <a:p>
            <a:pPr marL="457200" indent="-457200">
              <a:spcBef>
                <a:spcPts val="0"/>
              </a:spcBef>
              <a:spcAft>
                <a:spcPts val="1200"/>
              </a:spcAft>
              <a:buClr>
                <a:srgbClr val="92D050"/>
              </a:buClr>
              <a:buFont typeface="Wingdings" panose="05000000000000000000" pitchFamily="2" charset="2"/>
              <a:buChar char="§"/>
            </a:pPr>
            <a:r>
              <a:rPr lang="en-US" sz="2800"/>
              <a:t>“Thanks for coming, Mr. Lemstrom (general ed teacher). It is going to be helpful to learn more about biology and the class expectations so we can ensure Student K is successful.” </a:t>
            </a:r>
          </a:p>
        </p:txBody>
      </p:sp>
      <p:sp>
        <p:nvSpPr>
          <p:cNvPr id="5" name="Slide Number Placeholder 2">
            <a:extLst>
              <a:ext uri="{FF2B5EF4-FFF2-40B4-BE49-F238E27FC236}">
                <a16:creationId xmlns:a16="http://schemas.microsoft.com/office/drawing/2014/main" id="{6024B282-C137-AE47-AFCC-9B648883BA43}"/>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28</a:t>
            </a:fld>
            <a:endParaRPr lang="en-US"/>
          </a:p>
        </p:txBody>
      </p:sp>
    </p:spTree>
    <p:extLst>
      <p:ext uri="{BB962C8B-B14F-4D97-AF65-F5344CB8AC3E}">
        <p14:creationId xmlns:p14="http://schemas.microsoft.com/office/powerpoint/2010/main" val="172742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F109-19B0-6A4E-8AD6-A7EBAC76BECE}"/>
              </a:ext>
            </a:extLst>
          </p:cNvPr>
          <p:cNvSpPr>
            <a:spLocks noGrp="1"/>
          </p:cNvSpPr>
          <p:nvPr>
            <p:ph type="title"/>
          </p:nvPr>
        </p:nvSpPr>
        <p:spPr>
          <a:xfrm>
            <a:off x="457200" y="457200"/>
            <a:ext cx="10868891" cy="1663431"/>
          </a:xfrm>
        </p:spPr>
        <p:txBody>
          <a:bodyPr>
            <a:normAutofit/>
          </a:bodyPr>
          <a:lstStyle/>
          <a:p>
            <a:r>
              <a:rPr lang="en-US" sz="4500" b="0">
                <a:solidFill>
                  <a:schemeClr val="accent2"/>
                </a:solidFill>
              </a:rPr>
              <a:t>Facilitate: Establish a </a:t>
            </a:r>
            <a:br>
              <a:rPr lang="en-US" sz="4500" b="0">
                <a:solidFill>
                  <a:schemeClr val="accent2"/>
                </a:solidFill>
              </a:rPr>
            </a:br>
            <a:r>
              <a:rPr lang="en-US" sz="4500" b="0">
                <a:solidFill>
                  <a:schemeClr val="accent2"/>
                </a:solidFill>
              </a:rPr>
              <a:t>Welcoming and Positive Tone </a:t>
            </a:r>
          </a:p>
        </p:txBody>
      </p:sp>
      <p:sp>
        <p:nvSpPr>
          <p:cNvPr id="3" name="Content Placeholder 2">
            <a:extLst>
              <a:ext uri="{FF2B5EF4-FFF2-40B4-BE49-F238E27FC236}">
                <a16:creationId xmlns:a16="http://schemas.microsoft.com/office/drawing/2014/main" id="{5DB6E4ED-ECAA-5B45-869D-8790E863791B}"/>
              </a:ext>
            </a:extLst>
          </p:cNvPr>
          <p:cNvSpPr>
            <a:spLocks noGrp="1"/>
          </p:cNvSpPr>
          <p:nvPr>
            <p:ph idx="1"/>
          </p:nvPr>
        </p:nvSpPr>
        <p:spPr>
          <a:xfrm>
            <a:off x="457200" y="1846966"/>
            <a:ext cx="11089532" cy="4553834"/>
          </a:xfrm>
        </p:spPr>
        <p:txBody>
          <a:bodyPr vert="horz" lIns="91440" tIns="45720" rIns="91440" bIns="45720" rtlCol="0" anchor="t">
            <a:noAutofit/>
          </a:bodyPr>
          <a:lstStyle/>
          <a:p>
            <a:pPr marL="457200" indent="-457200">
              <a:spcBef>
                <a:spcPts val="1200"/>
              </a:spcBef>
              <a:buFont typeface="Wingdings" panose="05000000000000000000" pitchFamily="2" charset="2"/>
              <a:buChar char="§"/>
            </a:pPr>
            <a:r>
              <a:rPr lang="en-US" sz="2500"/>
              <a:t>Ensure all members are introduced with name and role.</a:t>
            </a:r>
          </a:p>
          <a:p>
            <a:pPr lvl="1">
              <a:spcBef>
                <a:spcPts val="1200"/>
              </a:spcBef>
              <a:buClr>
                <a:srgbClr val="8EC63F"/>
              </a:buClr>
            </a:pPr>
            <a:r>
              <a:rPr lang="en-US" sz="2500"/>
              <a:t>For example, it is not enough to say, “This is Mrs. Smith.”  Instead, say, “Mrs. Smith is representing Publix where Student K has been learning job skills.” This should be consistent across members. For example, do not refer to a parent as "Mom" or "Dad" while other team members are referred to by their names and titles. </a:t>
            </a:r>
            <a:endParaRPr lang="en-US" sz="2500">
              <a:ea typeface="Roboto"/>
              <a:cs typeface="Roboto"/>
            </a:endParaRPr>
          </a:p>
          <a:p>
            <a:pPr marL="457200" indent="-457200">
              <a:spcBef>
                <a:spcPts val="1200"/>
              </a:spcBef>
              <a:buFont typeface="Wingdings" panose="05000000000000000000" pitchFamily="2" charset="2"/>
              <a:buChar char="§"/>
            </a:pPr>
            <a:r>
              <a:rPr lang="en-US" sz="2500"/>
              <a:t>Start the meeting by explicitly saying something positive about the student.</a:t>
            </a:r>
          </a:p>
          <a:p>
            <a:pPr lvl="1">
              <a:spcBef>
                <a:spcPts val="1200"/>
              </a:spcBef>
              <a:buClr>
                <a:srgbClr val="8EC63F"/>
              </a:buClr>
            </a:pPr>
            <a:r>
              <a:rPr lang="en-US" sz="2500"/>
              <a:t>“Student K has been a pleasure to have in class. He has made progress as a result of his effort and attitude.”</a:t>
            </a:r>
          </a:p>
        </p:txBody>
      </p:sp>
      <p:sp>
        <p:nvSpPr>
          <p:cNvPr id="5" name="Slide Number Placeholder 2">
            <a:extLst>
              <a:ext uri="{FF2B5EF4-FFF2-40B4-BE49-F238E27FC236}">
                <a16:creationId xmlns:a16="http://schemas.microsoft.com/office/drawing/2014/main" id="{1034D342-98D2-AD91-21A5-E8EFB6702BCD}"/>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29</a:t>
            </a:fld>
            <a:endParaRPr lang="en-US"/>
          </a:p>
        </p:txBody>
      </p:sp>
    </p:spTree>
    <p:extLst>
      <p:ext uri="{BB962C8B-B14F-4D97-AF65-F5344CB8AC3E}">
        <p14:creationId xmlns:p14="http://schemas.microsoft.com/office/powerpoint/2010/main" val="140468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37F7D-8304-43D9-A184-4B6E2F154167}"/>
              </a:ext>
            </a:extLst>
          </p:cNvPr>
          <p:cNvSpPr>
            <a:spLocks noGrp="1"/>
          </p:cNvSpPr>
          <p:nvPr>
            <p:ph type="title"/>
          </p:nvPr>
        </p:nvSpPr>
        <p:spPr/>
        <p:txBody>
          <a:bodyPr anchor="t">
            <a:normAutofit/>
          </a:bodyPr>
          <a:lstStyle/>
          <a:p>
            <a:r>
              <a:rPr lang="en-US" b="0">
                <a:solidFill>
                  <a:schemeClr val="accent2"/>
                </a:solidFill>
              </a:rPr>
              <a:t>Agenda</a:t>
            </a:r>
          </a:p>
        </p:txBody>
      </p:sp>
      <p:sp>
        <p:nvSpPr>
          <p:cNvPr id="3" name="Slide Number Placeholder 2">
            <a:extLst>
              <a:ext uri="{FF2B5EF4-FFF2-40B4-BE49-F238E27FC236}">
                <a16:creationId xmlns:a16="http://schemas.microsoft.com/office/drawing/2014/main" id="{FDF05237-A423-42BA-990B-1EE8E6F2C1F4}"/>
              </a:ext>
            </a:extLst>
          </p:cNvPr>
          <p:cNvSpPr>
            <a:spLocks noGrp="1"/>
          </p:cNvSpPr>
          <p:nvPr>
            <p:ph type="sldNum" sz="quarter" idx="4"/>
          </p:nvPr>
        </p:nvSpPr>
        <p:spPr>
          <a:xfrm>
            <a:off x="342900" y="6400801"/>
            <a:ext cx="381625" cy="365125"/>
          </a:xfrm>
          <a:prstGeom prst="rect">
            <a:avLst/>
          </a:prstGeom>
        </p:spPr>
        <p:txBody>
          <a:bodyPr/>
          <a:lstStyle/>
          <a:p>
            <a:fld id="{899FFD16-B25A-457E-9C72-CDC3BAF3ACB3}" type="slidenum">
              <a:rPr lang="en-US" smtClean="0"/>
              <a:pPr/>
              <a:t>3</a:t>
            </a:fld>
            <a:endParaRPr lang="en-US"/>
          </a:p>
        </p:txBody>
      </p:sp>
      <p:pic>
        <p:nvPicPr>
          <p:cNvPr id="11" name="Picture Placeholder 10">
            <a:extLst>
              <a:ext uri="{FF2B5EF4-FFF2-40B4-BE49-F238E27FC236}">
                <a16:creationId xmlns:a16="http://schemas.microsoft.com/office/drawing/2014/main" id="{D992B84D-0ECC-4AB8-8E03-81743C4B5E16}"/>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6671" r="29069"/>
          <a:stretch/>
        </p:blipFill>
        <p:spPr>
          <a:xfrm>
            <a:off x="6609549" y="0"/>
            <a:ext cx="5582451" cy="6858000"/>
          </a:xfrm>
        </p:spPr>
      </p:pic>
      <p:graphicFrame>
        <p:nvGraphicFramePr>
          <p:cNvPr id="5" name="Table 4">
            <a:extLst>
              <a:ext uri="{FF2B5EF4-FFF2-40B4-BE49-F238E27FC236}">
                <a16:creationId xmlns:a16="http://schemas.microsoft.com/office/drawing/2014/main" id="{AA5967EE-75DE-2126-1CF8-A3B2BE05F721}"/>
              </a:ext>
            </a:extLst>
          </p:cNvPr>
          <p:cNvGraphicFramePr>
            <a:graphicFrameLocks noGrp="1"/>
          </p:cNvGraphicFramePr>
          <p:nvPr>
            <p:extLst>
              <p:ext uri="{D42A27DB-BD31-4B8C-83A1-F6EECF244321}">
                <p14:modId xmlns:p14="http://schemas.microsoft.com/office/powerpoint/2010/main" val="2774399130"/>
              </p:ext>
            </p:extLst>
          </p:nvPr>
        </p:nvGraphicFramePr>
        <p:xfrm>
          <a:off x="457200" y="1400232"/>
          <a:ext cx="5843706" cy="4297680"/>
        </p:xfrm>
        <a:graphic>
          <a:graphicData uri="http://schemas.openxmlformats.org/drawingml/2006/table">
            <a:tbl>
              <a:tblPr firstRow="1" bandRow="1">
                <a:tableStyleId>{2D5ABB26-0587-4C30-8999-92F81FD0307C}</a:tableStyleId>
              </a:tblPr>
              <a:tblGrid>
                <a:gridCol w="4354791">
                  <a:extLst>
                    <a:ext uri="{9D8B030D-6E8A-4147-A177-3AD203B41FA5}">
                      <a16:colId xmlns:a16="http://schemas.microsoft.com/office/drawing/2014/main" val="3375145846"/>
                    </a:ext>
                  </a:extLst>
                </a:gridCol>
                <a:gridCol w="1488915">
                  <a:extLst>
                    <a:ext uri="{9D8B030D-6E8A-4147-A177-3AD203B41FA5}">
                      <a16:colId xmlns:a16="http://schemas.microsoft.com/office/drawing/2014/main" val="4082416947"/>
                    </a:ext>
                  </a:extLst>
                </a:gridCol>
              </a:tblGrid>
              <a:tr h="373861">
                <a:tc>
                  <a:txBody>
                    <a:bodyPr/>
                    <a:lstStyle/>
                    <a:p>
                      <a:r>
                        <a:rPr lang="en-US" sz="2600"/>
                        <a:t>Welcome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4409796"/>
                  </a:ext>
                </a:extLst>
              </a:tr>
              <a:tr h="373861">
                <a:tc>
                  <a:txBody>
                    <a:bodyPr/>
                    <a:lstStyle/>
                    <a:p>
                      <a:r>
                        <a:rPr lang="en-US" sz="2600"/>
                        <a:t>Objectives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4272786"/>
                  </a:ext>
                </a:extLst>
              </a:tr>
              <a:tr h="373861">
                <a:tc>
                  <a:txBody>
                    <a:bodyPr/>
                    <a:lstStyle/>
                    <a:p>
                      <a:r>
                        <a:rPr lang="en-US" sz="2600"/>
                        <a:t>Materials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8633020"/>
                  </a:ext>
                </a:extLst>
              </a:tr>
              <a:tr h="373861">
                <a:tc>
                  <a:txBody>
                    <a:bodyPr/>
                    <a:lstStyle/>
                    <a:p>
                      <a:r>
                        <a:rPr lang="en-US" sz="2600"/>
                        <a:t>Engagement Tools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7641156"/>
                  </a:ext>
                </a:extLst>
              </a:tr>
              <a:tr h="352985">
                <a:tc>
                  <a:txBody>
                    <a:bodyPr/>
                    <a:lstStyle/>
                    <a:p>
                      <a:r>
                        <a:rPr lang="en-US" sz="2600"/>
                        <a:t>Section 1: IEP Meetings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8–37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300838"/>
                  </a:ext>
                </a:extLst>
              </a:tr>
              <a:tr h="369794">
                <a:tc>
                  <a:txBody>
                    <a:bodyPr/>
                    <a:lstStyle/>
                    <a:p>
                      <a:r>
                        <a:rPr lang="en-US" sz="2600"/>
                        <a:t>Section 2: Strengthening Collaboration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38–59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419079"/>
                  </a:ext>
                </a:extLst>
              </a:tr>
              <a:tr h="373861">
                <a:tc>
                  <a:txBody>
                    <a:bodyPr/>
                    <a:lstStyle/>
                    <a:p>
                      <a:pPr lvl="0">
                        <a:buNone/>
                      </a:pPr>
                      <a:r>
                        <a:rPr lang="en-US" sz="2600">
                          <a:ea typeface="Roboto"/>
                          <a:cs typeface="Roboto"/>
                        </a:rPr>
                        <a:t>References</a:t>
                      </a:r>
                      <a:endParaRPr lang="en-US" sz="2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620073"/>
                  </a:ext>
                </a:extLst>
              </a:tr>
              <a:tr h="373861">
                <a:tc>
                  <a:txBody>
                    <a:bodyPr/>
                    <a:lstStyle/>
                    <a:p>
                      <a:r>
                        <a:rPr lang="en-US" sz="2600"/>
                        <a:t>Wrap-Up Activities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t>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4095746"/>
                  </a:ext>
                </a:extLst>
              </a:tr>
            </a:tbl>
          </a:graphicData>
        </a:graphic>
      </p:graphicFrame>
    </p:spTree>
    <p:custDataLst>
      <p:tags r:id="rId1"/>
    </p:custDataLst>
    <p:extLst>
      <p:ext uri="{BB962C8B-B14F-4D97-AF65-F5344CB8AC3E}">
        <p14:creationId xmlns:p14="http://schemas.microsoft.com/office/powerpoint/2010/main" val="2605560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FC7A-B424-9C43-A41E-8FAF55029EC9}"/>
              </a:ext>
            </a:extLst>
          </p:cNvPr>
          <p:cNvSpPr>
            <a:spLocks noGrp="1"/>
          </p:cNvSpPr>
          <p:nvPr>
            <p:ph type="title"/>
          </p:nvPr>
        </p:nvSpPr>
        <p:spPr>
          <a:xfrm>
            <a:off x="457200" y="457200"/>
            <a:ext cx="11430000" cy="1235075"/>
          </a:xfrm>
        </p:spPr>
        <p:txBody>
          <a:bodyPr>
            <a:noAutofit/>
          </a:bodyPr>
          <a:lstStyle/>
          <a:p>
            <a:r>
              <a:rPr lang="en-US" sz="4400" b="0">
                <a:solidFill>
                  <a:schemeClr val="accent2"/>
                </a:solidFill>
              </a:rPr>
              <a:t>Facilitate: Promote Discussion, Equal Voice, and Contributions</a:t>
            </a:r>
            <a:br>
              <a:rPr lang="en-US" sz="4400" b="0">
                <a:solidFill>
                  <a:schemeClr val="accent2"/>
                </a:solidFill>
              </a:rPr>
            </a:br>
            <a:endParaRPr lang="en-US" sz="4400" b="0">
              <a:solidFill>
                <a:schemeClr val="accent2"/>
              </a:solidFill>
            </a:endParaRPr>
          </a:p>
        </p:txBody>
      </p:sp>
      <p:sp>
        <p:nvSpPr>
          <p:cNvPr id="3" name="Content Placeholder 2">
            <a:extLst>
              <a:ext uri="{FF2B5EF4-FFF2-40B4-BE49-F238E27FC236}">
                <a16:creationId xmlns:a16="http://schemas.microsoft.com/office/drawing/2014/main" id="{3B440BAB-1842-1848-B862-0B369F3A27AF}"/>
              </a:ext>
            </a:extLst>
          </p:cNvPr>
          <p:cNvSpPr>
            <a:spLocks noGrp="1"/>
          </p:cNvSpPr>
          <p:nvPr>
            <p:ph idx="1"/>
          </p:nvPr>
        </p:nvSpPr>
        <p:spPr>
          <a:xfrm>
            <a:off x="457200" y="1973558"/>
            <a:ext cx="11428876" cy="1704088"/>
          </a:xfrm>
        </p:spPr>
        <p:txBody>
          <a:bodyPr>
            <a:normAutofit/>
          </a:bodyPr>
          <a:lstStyle/>
          <a:p>
            <a:pPr marL="457200" indent="-457200">
              <a:buFont typeface="Wingdings" panose="05000000000000000000" pitchFamily="2" charset="2"/>
              <a:buChar char="§"/>
            </a:pPr>
            <a:r>
              <a:rPr lang="en-US" sz="2800"/>
              <a:t>During the meeting, encourage each participant to contribute. </a:t>
            </a:r>
          </a:p>
          <a:p>
            <a:pPr lvl="1">
              <a:buClr>
                <a:srgbClr val="8EC63F"/>
              </a:buClr>
            </a:pPr>
            <a:r>
              <a:rPr lang="en-US" sz="2800"/>
              <a:t>Asking guiding questions to parents often solicits feedback as opposed to just an open call. </a:t>
            </a:r>
          </a:p>
        </p:txBody>
      </p:sp>
      <p:graphicFrame>
        <p:nvGraphicFramePr>
          <p:cNvPr id="9" name="Diagram 8">
            <a:extLst>
              <a:ext uri="{FF2B5EF4-FFF2-40B4-BE49-F238E27FC236}">
                <a16:creationId xmlns:a16="http://schemas.microsoft.com/office/drawing/2014/main" id="{B57259CD-6804-4DEC-C40C-CF99CCCDDA48}"/>
              </a:ext>
            </a:extLst>
          </p:cNvPr>
          <p:cNvGraphicFramePr/>
          <p:nvPr>
            <p:extLst>
              <p:ext uri="{D42A27DB-BD31-4B8C-83A1-F6EECF244321}">
                <p14:modId xmlns:p14="http://schemas.microsoft.com/office/powerpoint/2010/main" val="3220370466"/>
              </p:ext>
            </p:extLst>
          </p:nvPr>
        </p:nvGraphicFramePr>
        <p:xfrm>
          <a:off x="1084049" y="3561106"/>
          <a:ext cx="9647383" cy="2606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D75EED06-9046-C9DF-AD37-D5D5D7AE1AAA}"/>
              </a:ext>
            </a:extLst>
          </p:cNvPr>
          <p:cNvSpPr>
            <a:spLocks noGrp="1"/>
          </p:cNvSpPr>
          <p:nvPr>
            <p:ph type="sldNum" sz="quarter" idx="4"/>
          </p:nvPr>
        </p:nvSpPr>
        <p:spPr>
          <a:xfrm>
            <a:off x="11378241" y="6393628"/>
            <a:ext cx="3816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9FFD16-B25A-457E-9C72-CDC3BAF3ACB3}" type="slidenum">
              <a:rPr kumimoji="0" lang="en-US" sz="1000" b="0" i="0" u="none" strike="noStrike" kern="1200" cap="none" spc="50" normalizeH="0" baseline="0" noProof="0" smtClean="0">
                <a:ln>
                  <a:noFill/>
                </a:ln>
                <a:solidFill>
                  <a:srgbClr val="E7E6E6">
                    <a:lumMod val="75000"/>
                  </a:srgbClr>
                </a:solidFill>
                <a:effectLst/>
                <a:uLnTx/>
                <a:uFillTx/>
                <a:latin typeface="Roboto"/>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50" normalizeH="0" baseline="0" noProof="0">
              <a:ln>
                <a:noFill/>
              </a:ln>
              <a:solidFill>
                <a:srgbClr val="E7E6E6">
                  <a:lumMod val="75000"/>
                </a:srgbClr>
              </a:solidFill>
              <a:effectLst/>
              <a:uLnTx/>
              <a:uFillTx/>
              <a:latin typeface="Roboto"/>
              <a:ea typeface="+mn-ea"/>
              <a:cs typeface="Arial" panose="020B0604020202020204" pitchFamily="34" charset="0"/>
            </a:endParaRPr>
          </a:p>
        </p:txBody>
      </p:sp>
    </p:spTree>
    <p:extLst>
      <p:ext uri="{BB962C8B-B14F-4D97-AF65-F5344CB8AC3E}">
        <p14:creationId xmlns:p14="http://schemas.microsoft.com/office/powerpoint/2010/main" val="2565168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D559-6650-894F-A494-3C612BC3AEB6}"/>
              </a:ext>
            </a:extLst>
          </p:cNvPr>
          <p:cNvSpPr>
            <a:spLocks noGrp="1"/>
          </p:cNvSpPr>
          <p:nvPr>
            <p:ph type="title"/>
          </p:nvPr>
        </p:nvSpPr>
        <p:spPr>
          <a:xfrm>
            <a:off x="457200" y="457200"/>
            <a:ext cx="10045894" cy="1781572"/>
          </a:xfrm>
        </p:spPr>
        <p:txBody>
          <a:bodyPr>
            <a:noAutofit/>
          </a:bodyPr>
          <a:lstStyle/>
          <a:p>
            <a:r>
              <a:rPr lang="en-US" sz="4200" b="0">
                <a:solidFill>
                  <a:schemeClr val="accent2"/>
                </a:solidFill>
              </a:rPr>
              <a:t>Facilitate: Maintain Efficiency by Encouraging Consensus Building</a:t>
            </a:r>
          </a:p>
        </p:txBody>
      </p:sp>
      <p:sp>
        <p:nvSpPr>
          <p:cNvPr id="3" name="Content Placeholder 2">
            <a:extLst>
              <a:ext uri="{FF2B5EF4-FFF2-40B4-BE49-F238E27FC236}">
                <a16:creationId xmlns:a16="http://schemas.microsoft.com/office/drawing/2014/main" id="{5F3F3ED3-9C4E-604E-96F2-2ECD9CF75677}"/>
              </a:ext>
            </a:extLst>
          </p:cNvPr>
          <p:cNvSpPr>
            <a:spLocks noGrp="1"/>
          </p:cNvSpPr>
          <p:nvPr>
            <p:ph idx="1"/>
          </p:nvPr>
        </p:nvSpPr>
        <p:spPr>
          <a:xfrm>
            <a:off x="457200" y="1976718"/>
            <a:ext cx="7082118" cy="4208929"/>
          </a:xfrm>
        </p:spPr>
        <p:txBody>
          <a:bodyPr>
            <a:noAutofit/>
          </a:bodyPr>
          <a:lstStyle/>
          <a:p>
            <a:pPr marL="457200" indent="-457200">
              <a:spcBef>
                <a:spcPts val="0"/>
              </a:spcBef>
              <a:spcAft>
                <a:spcPts val="1200"/>
              </a:spcAft>
              <a:buFont typeface="Wingdings" panose="05000000000000000000" pitchFamily="2" charset="2"/>
              <a:buChar char="§"/>
            </a:pPr>
            <a:r>
              <a:rPr lang="en-US" sz="2600"/>
              <a:t>Ask questions to ensure agreement.</a:t>
            </a:r>
          </a:p>
          <a:p>
            <a:pPr lvl="1">
              <a:spcBef>
                <a:spcPts val="0"/>
              </a:spcBef>
              <a:spcAft>
                <a:spcPts val="1200"/>
              </a:spcAft>
              <a:buClr>
                <a:schemeClr val="accent2"/>
              </a:buClr>
            </a:pPr>
            <a:r>
              <a:rPr lang="en-US" sz="2600"/>
              <a:t>“Mrs. Jones, do you agree with the need we have established that Student K has difficulty following multi-step directions?” </a:t>
            </a:r>
          </a:p>
          <a:p>
            <a:pPr marL="457200" indent="-457200">
              <a:spcBef>
                <a:spcPts val="0"/>
              </a:spcBef>
              <a:spcAft>
                <a:spcPts val="1200"/>
              </a:spcAft>
              <a:buFont typeface="Wingdings" panose="05000000000000000000" pitchFamily="2" charset="2"/>
              <a:buChar char="§"/>
            </a:pPr>
            <a:r>
              <a:rPr lang="en-US" sz="2600"/>
              <a:t>Redirect when necessary. </a:t>
            </a:r>
          </a:p>
          <a:p>
            <a:pPr lvl="1">
              <a:spcBef>
                <a:spcPts val="0"/>
              </a:spcBef>
              <a:spcAft>
                <a:spcPts val="1200"/>
              </a:spcAft>
              <a:buClr>
                <a:schemeClr val="accent2"/>
              </a:buClr>
            </a:pPr>
            <a:r>
              <a:rPr lang="en-US" sz="2600"/>
              <a:t>Bring up the goal of the meeting. </a:t>
            </a:r>
          </a:p>
          <a:p>
            <a:pPr lvl="1">
              <a:spcBef>
                <a:spcPts val="0"/>
              </a:spcBef>
              <a:spcAft>
                <a:spcPts val="1200"/>
              </a:spcAft>
              <a:buClr>
                <a:schemeClr val="accent2"/>
              </a:buClr>
            </a:pPr>
            <a:r>
              <a:rPr lang="en-US" sz="2600"/>
              <a:t>Reserve questions unrelated to the IEP for after the meeting.</a:t>
            </a:r>
          </a:p>
        </p:txBody>
      </p:sp>
      <p:graphicFrame>
        <p:nvGraphicFramePr>
          <p:cNvPr id="6" name="Diagram 5">
            <a:extLst>
              <a:ext uri="{FF2B5EF4-FFF2-40B4-BE49-F238E27FC236}">
                <a16:creationId xmlns:a16="http://schemas.microsoft.com/office/drawing/2014/main" id="{6E3DD716-1103-D3A3-0E12-678AFECB2B91}"/>
              </a:ext>
            </a:extLst>
          </p:cNvPr>
          <p:cNvGraphicFramePr/>
          <p:nvPr>
            <p:extLst>
              <p:ext uri="{D42A27DB-BD31-4B8C-83A1-F6EECF244321}">
                <p14:modId xmlns:p14="http://schemas.microsoft.com/office/powerpoint/2010/main" val="3546997446"/>
              </p:ext>
            </p:extLst>
          </p:nvPr>
        </p:nvGraphicFramePr>
        <p:xfrm>
          <a:off x="8139811" y="1976718"/>
          <a:ext cx="3594989" cy="399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a:extLst>
              <a:ext uri="{FF2B5EF4-FFF2-40B4-BE49-F238E27FC236}">
                <a16:creationId xmlns:a16="http://schemas.microsoft.com/office/drawing/2014/main" id="{7754D542-A05A-6394-D17E-3836765ABB11}"/>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31</a:t>
            </a:fld>
            <a:endParaRPr lang="en-US"/>
          </a:p>
        </p:txBody>
      </p:sp>
      <p:pic>
        <p:nvPicPr>
          <p:cNvPr id="4" name="Picture 3" descr="A close up of text on a white background&#10;&#10;Description automatically generated">
            <a:extLst>
              <a:ext uri="{FF2B5EF4-FFF2-40B4-BE49-F238E27FC236}">
                <a16:creationId xmlns:a16="http://schemas.microsoft.com/office/drawing/2014/main" id="{EF972CE1-3511-0F84-207D-155B04F40C0B}"/>
              </a:ext>
            </a:extLst>
          </p:cNvPr>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27040" t="27063" r="56030" b="54358"/>
          <a:stretch/>
        </p:blipFill>
        <p:spPr>
          <a:xfrm>
            <a:off x="10943172" y="451732"/>
            <a:ext cx="791628" cy="777177"/>
          </a:xfrm>
          <a:prstGeom prst="rect">
            <a:avLst/>
          </a:prstGeom>
          <a:solidFill>
            <a:schemeClr val="accent2">
              <a:lumMod val="20000"/>
              <a:lumOff val="80000"/>
            </a:schemeClr>
          </a:solidFill>
        </p:spPr>
      </p:pic>
      <p:grpSp>
        <p:nvGrpSpPr>
          <p:cNvPr id="10" name="Group 9">
            <a:extLst>
              <a:ext uri="{FF2B5EF4-FFF2-40B4-BE49-F238E27FC236}">
                <a16:creationId xmlns:a16="http://schemas.microsoft.com/office/drawing/2014/main" id="{C8C8170E-6D97-A0BD-E381-568D5D94BAFB}"/>
              </a:ext>
            </a:extLst>
          </p:cNvPr>
          <p:cNvGrpSpPr/>
          <p:nvPr/>
        </p:nvGrpSpPr>
        <p:grpSpPr>
          <a:xfrm>
            <a:off x="10666413" y="163016"/>
            <a:ext cx="1345146" cy="1374340"/>
            <a:chOff x="10510256" y="64239"/>
            <a:chExt cx="1729760" cy="1767301"/>
          </a:xfrm>
        </p:grpSpPr>
        <p:sp>
          <p:nvSpPr>
            <p:cNvPr id="11" name="TextBox 10">
              <a:extLst>
                <a:ext uri="{FF2B5EF4-FFF2-40B4-BE49-F238E27FC236}">
                  <a16:creationId xmlns:a16="http://schemas.microsoft.com/office/drawing/2014/main" id="{4F9FC536-79C6-D5C4-3D06-0ADF63F2D76E}"/>
                </a:ext>
              </a:extLst>
            </p:cNvPr>
            <p:cNvSpPr txBox="1"/>
            <p:nvPr/>
          </p:nvSpPr>
          <p:spPr>
            <a:xfrm>
              <a:off x="10510256" y="1150494"/>
              <a:ext cx="1729760" cy="474934"/>
            </a:xfrm>
            <a:prstGeom prst="rect">
              <a:avLst/>
            </a:prstGeom>
            <a:noFill/>
            <a:ln>
              <a:noFill/>
            </a:ln>
          </p:spPr>
          <p:txBody>
            <a:bodyPr wrap="square">
              <a:spAutoFit/>
            </a:bodyPr>
            <a:lstStyle/>
            <a:p>
              <a:pPr algn="ctr"/>
              <a:r>
                <a:rPr lang="en-US" b="1">
                  <a:solidFill>
                    <a:schemeClr val="accent2"/>
                  </a:solidFill>
                  <a:latin typeface="Audrey Sans"/>
                </a:rPr>
                <a:t>Discussion</a:t>
              </a:r>
            </a:p>
          </p:txBody>
        </p:sp>
        <p:sp>
          <p:nvSpPr>
            <p:cNvPr id="12" name="Oval 11">
              <a:extLst>
                <a:ext uri="{FF2B5EF4-FFF2-40B4-BE49-F238E27FC236}">
                  <a16:creationId xmlns:a16="http://schemas.microsoft.com/office/drawing/2014/main" id="{8082F9AF-4175-F0A5-F177-6FA058CDE10D}"/>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266370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68CCB-7C27-9D4E-B672-5A6C88DA7D0F}"/>
              </a:ext>
            </a:extLst>
          </p:cNvPr>
          <p:cNvSpPr>
            <a:spLocks noGrp="1"/>
          </p:cNvSpPr>
          <p:nvPr>
            <p:ph idx="1"/>
          </p:nvPr>
        </p:nvSpPr>
        <p:spPr>
          <a:xfrm>
            <a:off x="457200" y="1846729"/>
            <a:ext cx="11335109" cy="1235075"/>
          </a:xfrm>
        </p:spPr>
        <p:txBody>
          <a:bodyPr>
            <a:normAutofit/>
          </a:bodyPr>
          <a:lstStyle/>
          <a:p>
            <a:r>
              <a:rPr lang="en-US" sz="2800"/>
              <a:t>Reinforce and double check understanding of data. </a:t>
            </a:r>
          </a:p>
          <a:p>
            <a:r>
              <a:rPr lang="en-US" sz="2800" b="1"/>
              <a:t>Example:</a:t>
            </a:r>
          </a:p>
        </p:txBody>
      </p:sp>
      <p:sp>
        <p:nvSpPr>
          <p:cNvPr id="2" name="Title 1">
            <a:extLst>
              <a:ext uri="{FF2B5EF4-FFF2-40B4-BE49-F238E27FC236}">
                <a16:creationId xmlns:a16="http://schemas.microsoft.com/office/drawing/2014/main" id="{48866FC6-CE81-CE4A-9C3C-839899D51035}"/>
              </a:ext>
            </a:extLst>
          </p:cNvPr>
          <p:cNvSpPr>
            <a:spLocks noGrp="1"/>
          </p:cNvSpPr>
          <p:nvPr>
            <p:ph type="title"/>
          </p:nvPr>
        </p:nvSpPr>
        <p:spPr>
          <a:xfrm>
            <a:off x="457200" y="457200"/>
            <a:ext cx="11430000" cy="1235075"/>
          </a:xfrm>
        </p:spPr>
        <p:txBody>
          <a:bodyPr>
            <a:noAutofit/>
          </a:bodyPr>
          <a:lstStyle/>
          <a:p>
            <a:r>
              <a:rPr lang="en-US" sz="4400" b="0">
                <a:solidFill>
                  <a:schemeClr val="accent2"/>
                </a:solidFill>
              </a:rPr>
              <a:t>Facilitate: Ensure All Team Members Understand Student Data </a:t>
            </a:r>
            <a:br>
              <a:rPr lang="en-US" sz="4000" b="0">
                <a:solidFill>
                  <a:schemeClr val="accent2"/>
                </a:solidFill>
              </a:rPr>
            </a:br>
            <a:endParaRPr lang="en-US" sz="4000" b="0">
              <a:solidFill>
                <a:schemeClr val="accent2"/>
              </a:solidFill>
            </a:endParaRPr>
          </a:p>
        </p:txBody>
      </p:sp>
      <p:graphicFrame>
        <p:nvGraphicFramePr>
          <p:cNvPr id="5" name="Diagram 4">
            <a:extLst>
              <a:ext uri="{FF2B5EF4-FFF2-40B4-BE49-F238E27FC236}">
                <a16:creationId xmlns:a16="http://schemas.microsoft.com/office/drawing/2014/main" id="{D4B100B3-1418-009B-7AA7-3610F4338C33}"/>
              </a:ext>
            </a:extLst>
          </p:cNvPr>
          <p:cNvGraphicFramePr/>
          <p:nvPr>
            <p:extLst>
              <p:ext uri="{D42A27DB-BD31-4B8C-83A1-F6EECF244321}">
                <p14:modId xmlns:p14="http://schemas.microsoft.com/office/powerpoint/2010/main" val="4218040132"/>
              </p:ext>
            </p:extLst>
          </p:nvPr>
        </p:nvGraphicFramePr>
        <p:xfrm>
          <a:off x="2042166" y="2934892"/>
          <a:ext cx="8260067" cy="322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9CCABEDD-9583-876D-7B27-EC3D54A6C29E}"/>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32</a:t>
            </a:fld>
            <a:endParaRPr lang="en-US"/>
          </a:p>
        </p:txBody>
      </p:sp>
    </p:spTree>
    <p:extLst>
      <p:ext uri="{BB962C8B-B14F-4D97-AF65-F5344CB8AC3E}">
        <p14:creationId xmlns:p14="http://schemas.microsoft.com/office/powerpoint/2010/main" val="274188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5F19-F6B1-C74B-A8D0-081BFA3A3AD3}"/>
              </a:ext>
            </a:extLst>
          </p:cNvPr>
          <p:cNvSpPr>
            <a:spLocks noGrp="1"/>
          </p:cNvSpPr>
          <p:nvPr>
            <p:ph type="title"/>
          </p:nvPr>
        </p:nvSpPr>
        <p:spPr>
          <a:xfrm>
            <a:off x="457200" y="457200"/>
            <a:ext cx="11430000" cy="1235075"/>
          </a:xfrm>
        </p:spPr>
        <p:txBody>
          <a:bodyPr>
            <a:noAutofit/>
          </a:bodyPr>
          <a:lstStyle/>
          <a:p>
            <a:r>
              <a:rPr lang="en-US" sz="4800" b="0">
                <a:solidFill>
                  <a:schemeClr val="accent2"/>
                </a:solidFill>
              </a:rPr>
              <a:t>Facilitate: Summarize What Was Accomplished </a:t>
            </a:r>
          </a:p>
        </p:txBody>
      </p:sp>
      <p:sp>
        <p:nvSpPr>
          <p:cNvPr id="3" name="Content Placeholder 2">
            <a:extLst>
              <a:ext uri="{FF2B5EF4-FFF2-40B4-BE49-F238E27FC236}">
                <a16:creationId xmlns:a16="http://schemas.microsoft.com/office/drawing/2014/main" id="{DC084773-BF82-9E47-BF09-AA0F5D71A009}"/>
              </a:ext>
            </a:extLst>
          </p:cNvPr>
          <p:cNvSpPr>
            <a:spLocks noGrp="1"/>
          </p:cNvSpPr>
          <p:nvPr>
            <p:ph idx="1"/>
          </p:nvPr>
        </p:nvSpPr>
        <p:spPr>
          <a:xfrm>
            <a:off x="461473" y="1998134"/>
            <a:ext cx="11335109" cy="1430866"/>
          </a:xfrm>
        </p:spPr>
        <p:txBody>
          <a:bodyPr>
            <a:normAutofit/>
          </a:bodyPr>
          <a:lstStyle/>
          <a:p>
            <a:pPr marL="457200" indent="-457200">
              <a:spcBef>
                <a:spcPts val="0"/>
              </a:spcBef>
              <a:spcAft>
                <a:spcPts val="1200"/>
              </a:spcAft>
              <a:buFont typeface="Wingdings" panose="05000000000000000000" pitchFamily="2" charset="2"/>
              <a:buChar char="§"/>
            </a:pPr>
            <a:r>
              <a:rPr lang="en-US" sz="2800"/>
              <a:t>Reference the purpose related to accomplishments. </a:t>
            </a:r>
          </a:p>
          <a:p>
            <a:pPr marL="457200" indent="-457200">
              <a:spcBef>
                <a:spcPts val="0"/>
              </a:spcBef>
              <a:spcAft>
                <a:spcPts val="1200"/>
              </a:spcAft>
              <a:buFont typeface="Wingdings" panose="05000000000000000000" pitchFamily="2" charset="2"/>
              <a:buChar char="§"/>
            </a:pPr>
            <a:r>
              <a:rPr lang="en-US" sz="2800"/>
              <a:t>Mention key determinations, recommendations, or services. </a:t>
            </a:r>
          </a:p>
        </p:txBody>
      </p:sp>
      <p:grpSp>
        <p:nvGrpSpPr>
          <p:cNvPr id="7" name="Group 6">
            <a:extLst>
              <a:ext uri="{FF2B5EF4-FFF2-40B4-BE49-F238E27FC236}">
                <a16:creationId xmlns:a16="http://schemas.microsoft.com/office/drawing/2014/main" id="{CC90883D-4B85-83AB-62EC-257543F7F72F}"/>
              </a:ext>
            </a:extLst>
          </p:cNvPr>
          <p:cNvGrpSpPr/>
          <p:nvPr/>
        </p:nvGrpSpPr>
        <p:grpSpPr>
          <a:xfrm>
            <a:off x="1752334" y="3480362"/>
            <a:ext cx="8508261" cy="2579899"/>
            <a:chOff x="1734404" y="3475880"/>
            <a:chExt cx="8508261" cy="2579899"/>
          </a:xfrm>
        </p:grpSpPr>
        <p:sp>
          <p:nvSpPr>
            <p:cNvPr id="8" name="Rectangle: Rounded Corners 7">
              <a:extLst>
                <a:ext uri="{FF2B5EF4-FFF2-40B4-BE49-F238E27FC236}">
                  <a16:creationId xmlns:a16="http://schemas.microsoft.com/office/drawing/2014/main" id="{5A07A4AE-3EFE-BAAB-F201-E52E40499505}"/>
                </a:ext>
              </a:extLst>
            </p:cNvPr>
            <p:cNvSpPr/>
            <p:nvPr/>
          </p:nvSpPr>
          <p:spPr>
            <a:xfrm>
              <a:off x="1734404" y="3475880"/>
              <a:ext cx="3746457" cy="237900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7E9F4DDA-E2B3-2E76-5ECB-206081B905E6}"/>
                </a:ext>
              </a:extLst>
            </p:cNvPr>
            <p:cNvSpPr/>
            <p:nvPr/>
          </p:nvSpPr>
          <p:spPr>
            <a:xfrm>
              <a:off x="1917205" y="3676779"/>
              <a:ext cx="3746457" cy="2379000"/>
            </a:xfrm>
            <a:custGeom>
              <a:avLst/>
              <a:gdLst>
                <a:gd name="connsiteX0" fmla="*/ 0 w 3746457"/>
                <a:gd name="connsiteY0" fmla="*/ 237900 h 2379000"/>
                <a:gd name="connsiteX1" fmla="*/ 237900 w 3746457"/>
                <a:gd name="connsiteY1" fmla="*/ 0 h 2379000"/>
                <a:gd name="connsiteX2" fmla="*/ 3508557 w 3746457"/>
                <a:gd name="connsiteY2" fmla="*/ 0 h 2379000"/>
                <a:gd name="connsiteX3" fmla="*/ 3746457 w 3746457"/>
                <a:gd name="connsiteY3" fmla="*/ 237900 h 2379000"/>
                <a:gd name="connsiteX4" fmla="*/ 3746457 w 3746457"/>
                <a:gd name="connsiteY4" fmla="*/ 2141100 h 2379000"/>
                <a:gd name="connsiteX5" fmla="*/ 3508557 w 3746457"/>
                <a:gd name="connsiteY5" fmla="*/ 2379000 h 2379000"/>
                <a:gd name="connsiteX6" fmla="*/ 237900 w 3746457"/>
                <a:gd name="connsiteY6" fmla="*/ 2379000 h 2379000"/>
                <a:gd name="connsiteX7" fmla="*/ 0 w 3746457"/>
                <a:gd name="connsiteY7" fmla="*/ 2141100 h 2379000"/>
                <a:gd name="connsiteX8" fmla="*/ 0 w 3746457"/>
                <a:gd name="connsiteY8" fmla="*/ 237900 h 23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6457" h="2379000">
                  <a:moveTo>
                    <a:pt x="0" y="237900"/>
                  </a:moveTo>
                  <a:cubicBezTo>
                    <a:pt x="0" y="106511"/>
                    <a:pt x="106511" y="0"/>
                    <a:pt x="237900" y="0"/>
                  </a:cubicBezTo>
                  <a:lnTo>
                    <a:pt x="3508557" y="0"/>
                  </a:lnTo>
                  <a:cubicBezTo>
                    <a:pt x="3639946" y="0"/>
                    <a:pt x="3746457" y="106511"/>
                    <a:pt x="3746457" y="237900"/>
                  </a:cubicBezTo>
                  <a:lnTo>
                    <a:pt x="3746457" y="2141100"/>
                  </a:lnTo>
                  <a:cubicBezTo>
                    <a:pt x="3746457" y="2272489"/>
                    <a:pt x="3639946" y="2379000"/>
                    <a:pt x="3508557" y="2379000"/>
                  </a:cubicBezTo>
                  <a:lnTo>
                    <a:pt x="237900" y="2379000"/>
                  </a:lnTo>
                  <a:cubicBezTo>
                    <a:pt x="106511" y="2379000"/>
                    <a:pt x="0" y="2272489"/>
                    <a:pt x="0" y="2141100"/>
                  </a:cubicBezTo>
                  <a:lnTo>
                    <a:pt x="0" y="23790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649" tIns="210649" rIns="210649" bIns="210649" numCol="1" spcCol="1270" anchor="t" anchorCtr="0">
              <a:noAutofit/>
            </a:bodyPr>
            <a:lstStyle/>
            <a:p>
              <a:pPr marL="0" lvl="0" indent="0" algn="l" defTabSz="1644650">
                <a:lnSpc>
                  <a:spcPct val="90000"/>
                </a:lnSpc>
                <a:spcBef>
                  <a:spcPct val="0"/>
                </a:spcBef>
                <a:spcAft>
                  <a:spcPct val="35000"/>
                </a:spcAft>
                <a:buNone/>
              </a:pPr>
              <a:r>
                <a:rPr lang="en-US" sz="3700" kern="1200"/>
                <a:t>“For today’s meeting our purpose was…”</a:t>
              </a:r>
            </a:p>
          </p:txBody>
        </p:sp>
        <p:sp>
          <p:nvSpPr>
            <p:cNvPr id="10" name="Rectangle: Rounded Corners 9">
              <a:extLst>
                <a:ext uri="{FF2B5EF4-FFF2-40B4-BE49-F238E27FC236}">
                  <a16:creationId xmlns:a16="http://schemas.microsoft.com/office/drawing/2014/main" id="{B7F100AF-ED53-CAB7-2061-F6EBEEA415A4}"/>
                </a:ext>
              </a:extLst>
            </p:cNvPr>
            <p:cNvSpPr/>
            <p:nvPr/>
          </p:nvSpPr>
          <p:spPr>
            <a:xfrm>
              <a:off x="6313407" y="3475880"/>
              <a:ext cx="3746457" cy="237900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5536C4D9-41A0-6C2D-21AC-C71B097862DC}"/>
                </a:ext>
              </a:extLst>
            </p:cNvPr>
            <p:cNvSpPr/>
            <p:nvPr/>
          </p:nvSpPr>
          <p:spPr>
            <a:xfrm>
              <a:off x="6496208" y="3676779"/>
              <a:ext cx="3746457" cy="2379000"/>
            </a:xfrm>
            <a:custGeom>
              <a:avLst/>
              <a:gdLst>
                <a:gd name="connsiteX0" fmla="*/ 0 w 3746457"/>
                <a:gd name="connsiteY0" fmla="*/ 237900 h 2379000"/>
                <a:gd name="connsiteX1" fmla="*/ 237900 w 3746457"/>
                <a:gd name="connsiteY1" fmla="*/ 0 h 2379000"/>
                <a:gd name="connsiteX2" fmla="*/ 3508557 w 3746457"/>
                <a:gd name="connsiteY2" fmla="*/ 0 h 2379000"/>
                <a:gd name="connsiteX3" fmla="*/ 3746457 w 3746457"/>
                <a:gd name="connsiteY3" fmla="*/ 237900 h 2379000"/>
                <a:gd name="connsiteX4" fmla="*/ 3746457 w 3746457"/>
                <a:gd name="connsiteY4" fmla="*/ 2141100 h 2379000"/>
                <a:gd name="connsiteX5" fmla="*/ 3508557 w 3746457"/>
                <a:gd name="connsiteY5" fmla="*/ 2379000 h 2379000"/>
                <a:gd name="connsiteX6" fmla="*/ 237900 w 3746457"/>
                <a:gd name="connsiteY6" fmla="*/ 2379000 h 2379000"/>
                <a:gd name="connsiteX7" fmla="*/ 0 w 3746457"/>
                <a:gd name="connsiteY7" fmla="*/ 2141100 h 2379000"/>
                <a:gd name="connsiteX8" fmla="*/ 0 w 3746457"/>
                <a:gd name="connsiteY8" fmla="*/ 237900 h 23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6457" h="2379000">
                  <a:moveTo>
                    <a:pt x="0" y="237900"/>
                  </a:moveTo>
                  <a:cubicBezTo>
                    <a:pt x="0" y="106511"/>
                    <a:pt x="106511" y="0"/>
                    <a:pt x="237900" y="0"/>
                  </a:cubicBezTo>
                  <a:lnTo>
                    <a:pt x="3508557" y="0"/>
                  </a:lnTo>
                  <a:cubicBezTo>
                    <a:pt x="3639946" y="0"/>
                    <a:pt x="3746457" y="106511"/>
                    <a:pt x="3746457" y="237900"/>
                  </a:cubicBezTo>
                  <a:lnTo>
                    <a:pt x="3746457" y="2141100"/>
                  </a:lnTo>
                  <a:cubicBezTo>
                    <a:pt x="3746457" y="2272489"/>
                    <a:pt x="3639946" y="2379000"/>
                    <a:pt x="3508557" y="2379000"/>
                  </a:cubicBezTo>
                  <a:lnTo>
                    <a:pt x="237900" y="2379000"/>
                  </a:lnTo>
                  <a:cubicBezTo>
                    <a:pt x="106511" y="2379000"/>
                    <a:pt x="0" y="2272489"/>
                    <a:pt x="0" y="2141100"/>
                  </a:cubicBezTo>
                  <a:lnTo>
                    <a:pt x="0" y="23790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649" tIns="210649" rIns="210649" bIns="210649" numCol="1" spcCol="1270" anchor="t" anchorCtr="0">
              <a:noAutofit/>
            </a:bodyPr>
            <a:lstStyle/>
            <a:p>
              <a:pPr marL="0" lvl="0" indent="0" algn="l" defTabSz="1644650">
                <a:lnSpc>
                  <a:spcPct val="100000"/>
                </a:lnSpc>
                <a:spcBef>
                  <a:spcPct val="0"/>
                </a:spcBef>
                <a:spcAft>
                  <a:spcPct val="35000"/>
                </a:spcAft>
                <a:buNone/>
              </a:pPr>
              <a:r>
                <a:rPr lang="en-US" sz="3700" kern="1200"/>
                <a:t>“After reviewing the data, we all agree that…”</a:t>
              </a:r>
            </a:p>
          </p:txBody>
        </p:sp>
      </p:grpSp>
      <p:sp>
        <p:nvSpPr>
          <p:cNvPr id="6" name="Slide Number Placeholder 2">
            <a:extLst>
              <a:ext uri="{FF2B5EF4-FFF2-40B4-BE49-F238E27FC236}">
                <a16:creationId xmlns:a16="http://schemas.microsoft.com/office/drawing/2014/main" id="{88A12196-0279-FB7F-6570-3478DF7C6503}"/>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33</a:t>
            </a:fld>
            <a:endParaRPr lang="en-US"/>
          </a:p>
        </p:txBody>
      </p:sp>
    </p:spTree>
    <p:extLst>
      <p:ext uri="{BB962C8B-B14F-4D97-AF65-F5344CB8AC3E}">
        <p14:creationId xmlns:p14="http://schemas.microsoft.com/office/powerpoint/2010/main" val="171050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3AE79-BCB9-5C4F-A7BA-E4C2A8784631}"/>
              </a:ext>
            </a:extLst>
          </p:cNvPr>
          <p:cNvSpPr>
            <a:spLocks noGrp="1"/>
          </p:cNvSpPr>
          <p:nvPr>
            <p:ph idx="1"/>
          </p:nvPr>
        </p:nvSpPr>
        <p:spPr>
          <a:xfrm>
            <a:off x="457200" y="1291274"/>
            <a:ext cx="11335109" cy="4919663"/>
          </a:xfrm>
        </p:spPr>
        <p:txBody>
          <a:bodyPr>
            <a:normAutofit/>
          </a:bodyPr>
          <a:lstStyle/>
          <a:p>
            <a:r>
              <a:rPr lang="en-US" sz="2800" b="1"/>
              <a:t>Audience: </a:t>
            </a:r>
            <a:r>
              <a:rPr lang="en-US" sz="2800"/>
              <a:t>Educators hosting virtual IEP meetings </a:t>
            </a:r>
          </a:p>
        </p:txBody>
      </p:sp>
      <p:sp>
        <p:nvSpPr>
          <p:cNvPr id="2" name="Title 1">
            <a:extLst>
              <a:ext uri="{FF2B5EF4-FFF2-40B4-BE49-F238E27FC236}">
                <a16:creationId xmlns:a16="http://schemas.microsoft.com/office/drawing/2014/main" id="{F9795ED9-640E-474B-A4F1-E7E75255846E}"/>
              </a:ext>
            </a:extLst>
          </p:cNvPr>
          <p:cNvSpPr>
            <a:spLocks noGrp="1"/>
          </p:cNvSpPr>
          <p:nvPr>
            <p:ph type="title"/>
          </p:nvPr>
        </p:nvSpPr>
        <p:spPr>
          <a:xfrm>
            <a:off x="457200" y="457200"/>
            <a:ext cx="11430000" cy="1235075"/>
          </a:xfrm>
        </p:spPr>
        <p:txBody>
          <a:bodyPr>
            <a:normAutofit/>
          </a:bodyPr>
          <a:lstStyle/>
          <a:p>
            <a:r>
              <a:rPr lang="en-US" sz="4400" dirty="0">
                <a:hlinkClick r:id="rId3"/>
              </a:rPr>
              <a:t>Virtual IEP Meeting Tip Sheets</a:t>
            </a:r>
            <a:endParaRPr lang="en-US" sz="4400" dirty="0"/>
          </a:p>
        </p:txBody>
      </p:sp>
      <p:pic>
        <p:nvPicPr>
          <p:cNvPr id="5" name="Picture 4">
            <a:extLst>
              <a:ext uri="{FF2B5EF4-FFF2-40B4-BE49-F238E27FC236}">
                <a16:creationId xmlns:a16="http://schemas.microsoft.com/office/drawing/2014/main" id="{CF3224E5-1AFE-1A45-B5B4-BF331630F0FD}"/>
              </a:ext>
            </a:extLst>
          </p:cNvPr>
          <p:cNvPicPr>
            <a:picLocks noChangeAspect="1"/>
          </p:cNvPicPr>
          <p:nvPr/>
        </p:nvPicPr>
        <p:blipFill>
          <a:blip r:embed="rId4"/>
          <a:stretch>
            <a:fillRect/>
          </a:stretch>
        </p:blipFill>
        <p:spPr>
          <a:xfrm>
            <a:off x="2596192" y="2096468"/>
            <a:ext cx="7057122" cy="4053321"/>
          </a:xfrm>
          <a:prstGeom prst="rect">
            <a:avLst/>
          </a:prstGeom>
          <a:ln>
            <a:solidFill>
              <a:schemeClr val="tx1"/>
            </a:solidFill>
          </a:ln>
        </p:spPr>
      </p:pic>
      <p:sp>
        <p:nvSpPr>
          <p:cNvPr id="11" name="Slide Number Placeholder 2">
            <a:extLst>
              <a:ext uri="{FF2B5EF4-FFF2-40B4-BE49-F238E27FC236}">
                <a16:creationId xmlns:a16="http://schemas.microsoft.com/office/drawing/2014/main" id="{49B5E1DA-C885-B17B-E3AA-5EB583B44284}"/>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34</a:t>
            </a:fld>
            <a:endParaRPr lang="en-US"/>
          </a:p>
        </p:txBody>
      </p:sp>
      <p:grpSp>
        <p:nvGrpSpPr>
          <p:cNvPr id="4" name="Group 3">
            <a:extLst>
              <a:ext uri="{FF2B5EF4-FFF2-40B4-BE49-F238E27FC236}">
                <a16:creationId xmlns:a16="http://schemas.microsoft.com/office/drawing/2014/main" id="{8EFF8FE7-FB8D-967F-8D8E-581F004043D0}"/>
              </a:ext>
            </a:extLst>
          </p:cNvPr>
          <p:cNvGrpSpPr/>
          <p:nvPr/>
        </p:nvGrpSpPr>
        <p:grpSpPr>
          <a:xfrm>
            <a:off x="10610856" y="240529"/>
            <a:ext cx="1345146" cy="1374340"/>
            <a:chOff x="10510256" y="64239"/>
            <a:chExt cx="1729760" cy="1767301"/>
          </a:xfrm>
        </p:grpSpPr>
        <p:sp>
          <p:nvSpPr>
            <p:cNvPr id="12" name="TextBox 11">
              <a:extLst>
                <a:ext uri="{FF2B5EF4-FFF2-40B4-BE49-F238E27FC236}">
                  <a16:creationId xmlns:a16="http://schemas.microsoft.com/office/drawing/2014/main" id="{A3A37A10-B89A-8513-5E72-67C2BA463B1F}"/>
                </a:ext>
              </a:extLst>
            </p:cNvPr>
            <p:cNvSpPr txBox="1"/>
            <p:nvPr/>
          </p:nvSpPr>
          <p:spPr>
            <a:xfrm>
              <a:off x="10510256" y="1173550"/>
              <a:ext cx="1729760" cy="474934"/>
            </a:xfrm>
            <a:prstGeom prst="rect">
              <a:avLst/>
            </a:prstGeom>
            <a:noFill/>
            <a:ln>
              <a:noFill/>
            </a:ln>
          </p:spPr>
          <p:txBody>
            <a:bodyPr wrap="square">
              <a:spAutoFit/>
            </a:bodyPr>
            <a:lstStyle/>
            <a:p>
              <a:pPr algn="ctr"/>
              <a:r>
                <a:rPr lang="en-US" b="1">
                  <a:solidFill>
                    <a:schemeClr val="accent2"/>
                  </a:solidFill>
                  <a:latin typeface="Audrey Sans"/>
                </a:rPr>
                <a:t>Resource</a:t>
              </a:r>
            </a:p>
          </p:txBody>
        </p:sp>
        <p:sp>
          <p:nvSpPr>
            <p:cNvPr id="13" name="Oval 12">
              <a:extLst>
                <a:ext uri="{FF2B5EF4-FFF2-40B4-BE49-F238E27FC236}">
                  <a16:creationId xmlns:a16="http://schemas.microsoft.com/office/drawing/2014/main" id="{9B823413-B0B4-BACE-A28C-E626A652269E}"/>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grpSp>
        <p:nvGrpSpPr>
          <p:cNvPr id="14" name="Group 13">
            <a:extLst>
              <a:ext uri="{FF2B5EF4-FFF2-40B4-BE49-F238E27FC236}">
                <a16:creationId xmlns:a16="http://schemas.microsoft.com/office/drawing/2014/main" id="{5C2C956E-BDC3-0A26-D454-20E4174DA478}"/>
              </a:ext>
            </a:extLst>
          </p:cNvPr>
          <p:cNvGrpSpPr/>
          <p:nvPr/>
        </p:nvGrpSpPr>
        <p:grpSpPr>
          <a:xfrm>
            <a:off x="10856200" y="281392"/>
            <a:ext cx="854458" cy="949863"/>
            <a:chOff x="3314635" y="1761547"/>
            <a:chExt cx="1885918" cy="2115388"/>
          </a:xfrm>
          <a:solidFill>
            <a:schemeClr val="accent2">
              <a:alpha val="0"/>
            </a:schemeClr>
          </a:solidFill>
        </p:grpSpPr>
        <p:pic>
          <p:nvPicPr>
            <p:cNvPr id="15" name="Picture 14" descr="A close up of text on a white background&#10;&#10;Description automatically generated">
              <a:extLst>
                <a:ext uri="{FF2B5EF4-FFF2-40B4-BE49-F238E27FC236}">
                  <a16:creationId xmlns:a16="http://schemas.microsoft.com/office/drawing/2014/main" id="{AF34959C-1D75-0355-F30B-1C03696259BA}"/>
                </a:ext>
              </a:extLst>
            </p:cNvPr>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27775" t="26317" r="55206" b="54674"/>
            <a:stretch/>
          </p:blipFill>
          <p:spPr>
            <a:xfrm rot="3150148">
              <a:off x="4029013" y="2968143"/>
              <a:ext cx="457164" cy="536129"/>
            </a:xfrm>
            <a:prstGeom prst="rect">
              <a:avLst/>
            </a:prstGeom>
            <a:grpFill/>
          </p:spPr>
        </p:pic>
        <p:pic>
          <p:nvPicPr>
            <p:cNvPr id="16" name="Picture 6" descr="Toolkit Icons – Free Vector Download, PNG, SVG, GIF">
              <a:extLst>
                <a:ext uri="{FF2B5EF4-FFF2-40B4-BE49-F238E27FC236}">
                  <a16:creationId xmlns:a16="http://schemas.microsoft.com/office/drawing/2014/main" id="{0141F598-F071-6AAD-C668-A49FC6DD0400}"/>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4635" y="1761547"/>
              <a:ext cx="1885918" cy="2115388"/>
            </a:xfrm>
            <a:prstGeom prst="rect">
              <a:avLst/>
            </a:prstGeom>
            <a:grpFill/>
          </p:spPr>
        </p:pic>
      </p:grpSp>
    </p:spTree>
    <p:extLst>
      <p:ext uri="{BB962C8B-B14F-4D97-AF65-F5344CB8AC3E}">
        <p14:creationId xmlns:p14="http://schemas.microsoft.com/office/powerpoint/2010/main" val="2788545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ED5A9-6A7B-1E43-8B7C-52787643A5E8}"/>
              </a:ext>
            </a:extLst>
          </p:cNvPr>
          <p:cNvSpPr>
            <a:spLocks noGrp="1"/>
          </p:cNvSpPr>
          <p:nvPr>
            <p:ph idx="1"/>
          </p:nvPr>
        </p:nvSpPr>
        <p:spPr>
          <a:xfrm>
            <a:off x="457200" y="1752667"/>
            <a:ext cx="11430000" cy="4952191"/>
          </a:xfrm>
        </p:spPr>
        <p:txBody>
          <a:bodyPr vert="horz" lIns="91440" tIns="45720" rIns="91440" bIns="45720" rtlCol="0" anchor="t">
            <a:normAutofit fontScale="92500"/>
          </a:bodyPr>
          <a:lstStyle/>
          <a:p>
            <a:pPr marL="457200" indent="-457200">
              <a:spcBef>
                <a:spcPts val="0"/>
              </a:spcBef>
              <a:spcAft>
                <a:spcPts val="2000"/>
              </a:spcAft>
              <a:buFont typeface="Wingdings" panose="05000000000000000000" pitchFamily="2" charset="2"/>
              <a:buChar char="§"/>
            </a:pPr>
            <a:r>
              <a:rPr lang="en-US" sz="2800" dirty="0"/>
              <a:t>Using the </a:t>
            </a:r>
            <a:r>
              <a:rPr lang="en-US" sz="2800" dirty="0">
                <a:hlinkClick r:id="rId3"/>
              </a:rPr>
              <a:t>IEP Meeting Follow Up Activities</a:t>
            </a:r>
            <a:r>
              <a:rPr lang="en-US" sz="2800" dirty="0"/>
              <a:t> sheet, create a “to do” of any follow up activities from the IEP meeting and list who is responsible. </a:t>
            </a:r>
          </a:p>
          <a:p>
            <a:pPr>
              <a:spcBef>
                <a:spcPts val="0"/>
              </a:spcBef>
              <a:spcAft>
                <a:spcPts val="800"/>
              </a:spcAft>
            </a:pPr>
            <a:r>
              <a:rPr lang="en-US" sz="2800" b="1" dirty="0"/>
              <a:t>Example: </a:t>
            </a:r>
          </a:p>
          <a:p>
            <a:pPr marL="857250" indent="-400050">
              <a:spcBef>
                <a:spcPts val="0"/>
              </a:spcBef>
              <a:spcAft>
                <a:spcPts val="1200"/>
              </a:spcAft>
              <a:buAutoNum type="arabicPeriod"/>
            </a:pPr>
            <a:r>
              <a:rPr lang="en-US" sz="2800" dirty="0"/>
              <a:t>The special education teacher will follow up with Mrs. Smith about training Student K in the new strategy. </a:t>
            </a:r>
            <a:endParaRPr lang="en-US" sz="2800" dirty="0">
              <a:ea typeface="Roboto"/>
              <a:cs typeface="Roboto"/>
            </a:endParaRPr>
          </a:p>
          <a:p>
            <a:pPr marL="857250" indent="-400050">
              <a:spcBef>
                <a:spcPts val="0"/>
              </a:spcBef>
              <a:spcAft>
                <a:spcPts val="1200"/>
              </a:spcAft>
              <a:buAutoNum type="arabicPeriod"/>
            </a:pPr>
            <a:r>
              <a:rPr lang="en-US" sz="2800" dirty="0"/>
              <a:t>Mrs. Smith will meet with Student K’s supervisors to coordinate training in the new strategy that will be implemented when Student K is working at Publix. </a:t>
            </a:r>
            <a:endParaRPr lang="en-US" sz="2800" dirty="0">
              <a:ea typeface="Roboto"/>
              <a:cs typeface="Roboto"/>
            </a:endParaRPr>
          </a:p>
          <a:p>
            <a:pPr marL="857250" indent="-400050">
              <a:spcBef>
                <a:spcPts val="0"/>
              </a:spcBef>
              <a:spcAft>
                <a:spcPts val="1200"/>
              </a:spcAft>
              <a:buAutoNum type="arabicPeriod"/>
            </a:pPr>
            <a:r>
              <a:rPr lang="en-US" sz="2800" dirty="0"/>
              <a:t>Mrs. Jones will also start using this strategy at home to reinforce. </a:t>
            </a:r>
            <a:endParaRPr lang="en-US" sz="2800" dirty="0">
              <a:ea typeface="Roboto"/>
              <a:cs typeface="Roboto"/>
            </a:endParaRPr>
          </a:p>
        </p:txBody>
      </p:sp>
      <p:sp>
        <p:nvSpPr>
          <p:cNvPr id="2" name="Title 1">
            <a:extLst>
              <a:ext uri="{FF2B5EF4-FFF2-40B4-BE49-F238E27FC236}">
                <a16:creationId xmlns:a16="http://schemas.microsoft.com/office/drawing/2014/main" id="{6F746733-9358-2946-BFEF-A26C4BD99DAF}"/>
              </a:ext>
            </a:extLst>
          </p:cNvPr>
          <p:cNvSpPr>
            <a:spLocks noGrp="1"/>
          </p:cNvSpPr>
          <p:nvPr>
            <p:ph type="title"/>
          </p:nvPr>
        </p:nvSpPr>
        <p:spPr>
          <a:xfrm>
            <a:off x="64599" y="670854"/>
            <a:ext cx="11430000" cy="1235075"/>
          </a:xfrm>
        </p:spPr>
        <p:txBody>
          <a:bodyPr>
            <a:noAutofit/>
          </a:bodyPr>
          <a:lstStyle/>
          <a:p>
            <a:r>
              <a:rPr lang="en-US" b="0" dirty="0">
                <a:solidFill>
                  <a:schemeClr val="accent2"/>
                </a:solidFill>
              </a:rPr>
              <a:t>Discuss Any Follow-Up Activities</a:t>
            </a:r>
          </a:p>
        </p:txBody>
      </p:sp>
      <p:sp>
        <p:nvSpPr>
          <p:cNvPr id="5" name="Slide Number Placeholder 2">
            <a:extLst>
              <a:ext uri="{FF2B5EF4-FFF2-40B4-BE49-F238E27FC236}">
                <a16:creationId xmlns:a16="http://schemas.microsoft.com/office/drawing/2014/main" id="{A52F6D1B-4737-97AA-99A8-B8412FB69314}"/>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35</a:t>
            </a:fld>
            <a:endParaRPr lang="en-US"/>
          </a:p>
        </p:txBody>
      </p:sp>
      <p:grpSp>
        <p:nvGrpSpPr>
          <p:cNvPr id="4" name="Group 3">
            <a:extLst>
              <a:ext uri="{FF2B5EF4-FFF2-40B4-BE49-F238E27FC236}">
                <a16:creationId xmlns:a16="http://schemas.microsoft.com/office/drawing/2014/main" id="{DFFC3774-3EB3-3376-812C-FEF4601D58EB}"/>
              </a:ext>
            </a:extLst>
          </p:cNvPr>
          <p:cNvGrpSpPr/>
          <p:nvPr/>
        </p:nvGrpSpPr>
        <p:grpSpPr>
          <a:xfrm>
            <a:off x="10726035" y="99247"/>
            <a:ext cx="1304412" cy="1235075"/>
            <a:chOff x="10510256" y="64239"/>
            <a:chExt cx="1729760" cy="1767301"/>
          </a:xfrm>
        </p:grpSpPr>
        <p:pic>
          <p:nvPicPr>
            <p:cNvPr id="6" name="Graphic 5" descr="Pencil with solid fill">
              <a:extLst>
                <a:ext uri="{FF2B5EF4-FFF2-40B4-BE49-F238E27FC236}">
                  <a16:creationId xmlns:a16="http://schemas.microsoft.com/office/drawing/2014/main" id="{6B7E9ED4-777E-86BE-0D32-CE100AD94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0673" y="256939"/>
              <a:ext cx="1030857" cy="1030860"/>
            </a:xfrm>
            <a:prstGeom prst="rect">
              <a:avLst/>
            </a:prstGeom>
          </p:spPr>
        </p:pic>
        <p:sp>
          <p:nvSpPr>
            <p:cNvPr id="7" name="TextBox 6">
              <a:extLst>
                <a:ext uri="{FF2B5EF4-FFF2-40B4-BE49-F238E27FC236}">
                  <a16:creationId xmlns:a16="http://schemas.microsoft.com/office/drawing/2014/main" id="{F065ACC9-AAF3-49BD-A142-9376F89A89B0}"/>
                </a:ext>
              </a:extLst>
            </p:cNvPr>
            <p:cNvSpPr txBox="1"/>
            <p:nvPr/>
          </p:nvSpPr>
          <p:spPr>
            <a:xfrm>
              <a:off x="10510256" y="1173550"/>
              <a:ext cx="1729760" cy="514512"/>
            </a:xfrm>
            <a:prstGeom prst="rect">
              <a:avLst/>
            </a:prstGeom>
            <a:noFill/>
            <a:ln>
              <a:noFill/>
            </a:ln>
          </p:spPr>
          <p:txBody>
            <a:bodyPr wrap="square">
              <a:spAutoFit/>
            </a:bodyPr>
            <a:lstStyle/>
            <a:p>
              <a:pPr algn="ctr"/>
              <a:r>
                <a:rPr lang="en-US" sz="2000" b="1">
                  <a:solidFill>
                    <a:schemeClr val="accent2"/>
                  </a:solidFill>
                  <a:latin typeface="Audrey Sans"/>
                </a:rPr>
                <a:t>Activity</a:t>
              </a:r>
            </a:p>
          </p:txBody>
        </p:sp>
        <p:sp>
          <p:nvSpPr>
            <p:cNvPr id="8" name="Oval 7">
              <a:extLst>
                <a:ext uri="{FF2B5EF4-FFF2-40B4-BE49-F238E27FC236}">
                  <a16:creationId xmlns:a16="http://schemas.microsoft.com/office/drawing/2014/main" id="{C16D6762-FC81-FD7F-CF97-E978511CDF3C}"/>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685090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4C93A5-B5ED-2AD6-1DCC-BF395529CDA2}"/>
              </a:ext>
            </a:extLst>
          </p:cNvPr>
          <p:cNvSpPr>
            <a:spLocks noGrp="1"/>
          </p:cNvSpPr>
          <p:nvPr>
            <p:ph type="sldNum" sz="quarter" idx="4"/>
          </p:nvPr>
        </p:nvSpPr>
        <p:spPr/>
        <p:txBody>
          <a:bodyPr/>
          <a:lstStyle/>
          <a:p>
            <a:fld id="{899FFD16-B25A-457E-9C72-CDC3BAF3ACB3}" type="slidenum">
              <a:rPr lang="en-US" smtClean="0"/>
              <a:pPr/>
              <a:t>36</a:t>
            </a:fld>
            <a:endParaRPr lang="en-US"/>
          </a:p>
        </p:txBody>
      </p:sp>
      <p:sp>
        <p:nvSpPr>
          <p:cNvPr id="4" name="Title 3">
            <a:extLst>
              <a:ext uri="{FF2B5EF4-FFF2-40B4-BE49-F238E27FC236}">
                <a16:creationId xmlns:a16="http://schemas.microsoft.com/office/drawing/2014/main" id="{B13E32CC-E31F-50A6-A94A-F929416AE37A}"/>
              </a:ext>
            </a:extLst>
          </p:cNvPr>
          <p:cNvSpPr>
            <a:spLocks noGrp="1"/>
          </p:cNvSpPr>
          <p:nvPr>
            <p:ph type="title"/>
          </p:nvPr>
        </p:nvSpPr>
        <p:spPr>
          <a:xfrm>
            <a:off x="457200" y="457200"/>
            <a:ext cx="11430000" cy="1235075"/>
          </a:xfrm>
        </p:spPr>
        <p:txBody>
          <a:bodyPr/>
          <a:lstStyle/>
          <a:p>
            <a:r>
              <a:rPr lang="en-US" b="0" dirty="0">
                <a:solidFill>
                  <a:schemeClr val="accent2"/>
                </a:solidFill>
                <a:hlinkClick r:id="rId3">
                  <a:extLst>
                    <a:ext uri="{A12FA001-AC4F-418D-AE19-62706E023703}">
                      <ahyp:hlinkClr xmlns:ahyp="http://schemas.microsoft.com/office/drawing/2018/hyperlinkcolor" val="tx"/>
                    </a:ext>
                  </a:extLst>
                </a:hlinkClick>
              </a:rPr>
              <a:t>IEP Facilitation Reflection</a:t>
            </a:r>
            <a:endParaRPr lang="en-US" dirty="0">
              <a:solidFill>
                <a:schemeClr val="accent2"/>
              </a:solidFill>
            </a:endParaRPr>
          </a:p>
        </p:txBody>
      </p:sp>
      <p:sp>
        <p:nvSpPr>
          <p:cNvPr id="6" name="TextBox 5">
            <a:extLst>
              <a:ext uri="{FF2B5EF4-FFF2-40B4-BE49-F238E27FC236}">
                <a16:creationId xmlns:a16="http://schemas.microsoft.com/office/drawing/2014/main" id="{BB6488C8-E5DC-AA37-90D0-A0D8209692F7}"/>
              </a:ext>
            </a:extLst>
          </p:cNvPr>
          <p:cNvSpPr txBox="1"/>
          <p:nvPr/>
        </p:nvSpPr>
        <p:spPr>
          <a:xfrm>
            <a:off x="250933" y="6436660"/>
            <a:ext cx="8906233" cy="369332"/>
          </a:xfrm>
          <a:prstGeom prst="rect">
            <a:avLst/>
          </a:prstGeom>
          <a:noFill/>
        </p:spPr>
        <p:txBody>
          <a:bodyPr wrap="square">
            <a:spAutoFit/>
          </a:bodyPr>
          <a:lstStyle/>
          <a:p>
            <a:r>
              <a:rPr lang="en-US"/>
              <a:t>**Identify an aspect of facilitation for IEP meetings I can implement in my context. </a:t>
            </a:r>
          </a:p>
        </p:txBody>
      </p:sp>
      <p:graphicFrame>
        <p:nvGraphicFramePr>
          <p:cNvPr id="37" name="Diagram 37">
            <a:extLst>
              <a:ext uri="{FF2B5EF4-FFF2-40B4-BE49-F238E27FC236}">
                <a16:creationId xmlns:a16="http://schemas.microsoft.com/office/drawing/2014/main" id="{E5C2DA29-F59C-94D8-ECA4-E2218776CCFA}"/>
              </a:ext>
            </a:extLst>
          </p:cNvPr>
          <p:cNvGraphicFramePr>
            <a:graphicFrameLocks noGrp="1"/>
          </p:cNvGraphicFramePr>
          <p:nvPr>
            <p:ph idx="1"/>
            <p:extLst>
              <p:ext uri="{D42A27DB-BD31-4B8C-83A1-F6EECF244321}">
                <p14:modId xmlns:p14="http://schemas.microsoft.com/office/powerpoint/2010/main" val="2063809929"/>
              </p:ext>
            </p:extLst>
          </p:nvPr>
        </p:nvGraphicFramePr>
        <p:xfrm>
          <a:off x="332841" y="1630165"/>
          <a:ext cx="10811435" cy="4220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 name="Graphic 30" descr="Pencil with solid fill">
            <a:extLst>
              <a:ext uri="{FF2B5EF4-FFF2-40B4-BE49-F238E27FC236}">
                <a16:creationId xmlns:a16="http://schemas.microsoft.com/office/drawing/2014/main" id="{9811D992-D796-D0A7-B786-1118DB4316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2907" y="233915"/>
            <a:ext cx="777369" cy="720415"/>
          </a:xfrm>
          <a:prstGeom prst="rect">
            <a:avLst/>
          </a:prstGeom>
        </p:spPr>
      </p:pic>
      <p:sp>
        <p:nvSpPr>
          <p:cNvPr id="33" name="TextBox 32">
            <a:extLst>
              <a:ext uri="{FF2B5EF4-FFF2-40B4-BE49-F238E27FC236}">
                <a16:creationId xmlns:a16="http://schemas.microsoft.com/office/drawing/2014/main" id="{2B5B2795-D6BE-FFBE-E235-3657EB84D553}"/>
              </a:ext>
            </a:extLst>
          </p:cNvPr>
          <p:cNvSpPr txBox="1"/>
          <p:nvPr/>
        </p:nvSpPr>
        <p:spPr>
          <a:xfrm>
            <a:off x="10726035" y="874487"/>
            <a:ext cx="1304412" cy="359566"/>
          </a:xfrm>
          <a:prstGeom prst="rect">
            <a:avLst/>
          </a:prstGeom>
          <a:noFill/>
          <a:ln>
            <a:noFill/>
          </a:ln>
        </p:spPr>
        <p:txBody>
          <a:bodyPr wrap="square">
            <a:spAutoFit/>
          </a:bodyPr>
          <a:lstStyle/>
          <a:p>
            <a:pPr algn="ctr"/>
            <a:r>
              <a:rPr lang="en-US" sz="2000" b="1">
                <a:solidFill>
                  <a:schemeClr val="accent2"/>
                </a:solidFill>
                <a:latin typeface="Audrey Sans"/>
              </a:rPr>
              <a:t>Activity</a:t>
            </a:r>
          </a:p>
        </p:txBody>
      </p:sp>
      <p:sp>
        <p:nvSpPr>
          <p:cNvPr id="35" name="Oval 34">
            <a:extLst>
              <a:ext uri="{FF2B5EF4-FFF2-40B4-BE49-F238E27FC236}">
                <a16:creationId xmlns:a16="http://schemas.microsoft.com/office/drawing/2014/main" id="{03182F43-0EE0-4C61-C80B-885CFF6A3B64}"/>
              </a:ext>
            </a:extLst>
          </p:cNvPr>
          <p:cNvSpPr/>
          <p:nvPr/>
        </p:nvSpPr>
        <p:spPr>
          <a:xfrm>
            <a:off x="10702296" y="108449"/>
            <a:ext cx="1345146" cy="137434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spTree>
    <p:extLst>
      <p:ext uri="{BB962C8B-B14F-4D97-AF65-F5344CB8AC3E}">
        <p14:creationId xmlns:p14="http://schemas.microsoft.com/office/powerpoint/2010/main" val="1951409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EE02-FA1F-2E48-AEC3-C077E7EE481E}"/>
              </a:ext>
            </a:extLst>
          </p:cNvPr>
          <p:cNvSpPr>
            <a:spLocks noGrp="1"/>
          </p:cNvSpPr>
          <p:nvPr>
            <p:ph type="title"/>
          </p:nvPr>
        </p:nvSpPr>
        <p:spPr>
          <a:xfrm>
            <a:off x="457200" y="457200"/>
            <a:ext cx="11430000" cy="1235075"/>
          </a:xfrm>
        </p:spPr>
        <p:txBody>
          <a:bodyPr/>
          <a:lstStyle/>
          <a:p>
            <a:r>
              <a:rPr lang="en-US" b="0" dirty="0">
                <a:solidFill>
                  <a:schemeClr val="accent2"/>
                </a:solidFill>
              </a:rPr>
              <a:t>Practice</a:t>
            </a:r>
            <a:r>
              <a:rPr lang="en-US" b="0" dirty="0"/>
              <a:t> </a:t>
            </a:r>
          </a:p>
        </p:txBody>
      </p:sp>
      <p:sp>
        <p:nvSpPr>
          <p:cNvPr id="3" name="Content Placeholder 2">
            <a:extLst>
              <a:ext uri="{FF2B5EF4-FFF2-40B4-BE49-F238E27FC236}">
                <a16:creationId xmlns:a16="http://schemas.microsoft.com/office/drawing/2014/main" id="{577955A0-B169-834C-B011-16108D6D507C}"/>
              </a:ext>
            </a:extLst>
          </p:cNvPr>
          <p:cNvSpPr>
            <a:spLocks noGrp="1"/>
          </p:cNvSpPr>
          <p:nvPr>
            <p:ph idx="1"/>
          </p:nvPr>
        </p:nvSpPr>
        <p:spPr>
          <a:xfrm>
            <a:off x="457200" y="1509720"/>
            <a:ext cx="6974541" cy="4393472"/>
          </a:xfrm>
        </p:spPr>
        <p:txBody>
          <a:bodyPr vert="horz" lIns="91440" tIns="45720" rIns="91440" bIns="45720" rtlCol="0" anchor="t">
            <a:noAutofit/>
          </a:bodyPr>
          <a:lstStyle/>
          <a:p>
            <a:pPr marL="457200" indent="-457200">
              <a:spcBef>
                <a:spcPts val="0"/>
              </a:spcBef>
              <a:spcAft>
                <a:spcPts val="1200"/>
              </a:spcAft>
              <a:buFont typeface="Wingdings" panose="05000000000000000000" pitchFamily="2" charset="2"/>
              <a:buChar char="§"/>
            </a:pPr>
            <a:r>
              <a:rPr lang="en-US" sz="3400" kern="1200" dirty="0">
                <a:effectLst/>
                <a:latin typeface="+mn-lt"/>
                <a:ea typeface="+mn-ea"/>
                <a:cs typeface="+mn-cs"/>
              </a:rPr>
              <a:t>Watch the clips from the video, </a:t>
            </a:r>
            <a:r>
              <a:rPr lang="en-US" sz="3400" u="sng" dirty="0">
                <a:solidFill>
                  <a:srgbClr val="0563C1"/>
                </a:solidFill>
                <a:effectLst/>
                <a:ea typeface="Calibri"/>
                <a:cs typeface="Times New Roman"/>
                <a:hlinkClick r:id="rId3"/>
              </a:rPr>
              <a:t>Facilitated IEP Meeting</a:t>
            </a:r>
            <a:r>
              <a:rPr lang="en-US" sz="3400" u="sng" dirty="0">
                <a:solidFill>
                  <a:srgbClr val="0563C1"/>
                </a:solidFill>
                <a:ea typeface="Calibri"/>
                <a:cs typeface="Times New Roman"/>
              </a:rPr>
              <a:t>.</a:t>
            </a:r>
            <a:endParaRPr lang="en-US" sz="3400" u="sng" kern="1200" dirty="0">
              <a:solidFill>
                <a:srgbClr val="0563C1"/>
              </a:solidFill>
              <a:effectLst/>
              <a:ea typeface="Calibri"/>
              <a:cs typeface="Times New Roman"/>
            </a:endParaRPr>
          </a:p>
          <a:p>
            <a:pPr marL="457200" indent="-457200">
              <a:spcBef>
                <a:spcPts val="0"/>
              </a:spcBef>
              <a:spcAft>
                <a:spcPts val="1200"/>
              </a:spcAft>
              <a:buFont typeface="Wingdings" panose="05000000000000000000" pitchFamily="2" charset="2"/>
              <a:buChar char="§"/>
            </a:pPr>
            <a:r>
              <a:rPr lang="en-US" sz="3400" dirty="0"/>
              <a:t>While watching, complete </a:t>
            </a:r>
            <a:br>
              <a:rPr lang="en-US" sz="3400" dirty="0"/>
            </a:br>
            <a:r>
              <a:rPr lang="en-US" sz="3400" dirty="0"/>
              <a:t>the “</a:t>
            </a:r>
            <a:r>
              <a:rPr lang="en-US" sz="3400" dirty="0">
                <a:hlinkClick r:id="rId4"/>
              </a:rPr>
              <a:t>What Do You Notice</a:t>
            </a:r>
            <a:r>
              <a:rPr lang="en-US" sz="3400" dirty="0"/>
              <a:t>” handout. Identify what you </a:t>
            </a:r>
            <a:br>
              <a:rPr lang="en-US" sz="3400" dirty="0"/>
            </a:br>
            <a:r>
              <a:rPr lang="en-US" sz="3400" dirty="0"/>
              <a:t>saw, positives, and areas </a:t>
            </a:r>
            <a:br>
              <a:rPr lang="en-US" sz="3400" dirty="0"/>
            </a:br>
            <a:r>
              <a:rPr lang="en-US" sz="3400" dirty="0"/>
              <a:t>in need of improvement.</a:t>
            </a:r>
            <a:endParaRPr lang="en-US" sz="3400" dirty="0">
              <a:ea typeface="Roboto"/>
              <a:cs typeface="Roboto"/>
            </a:endParaRPr>
          </a:p>
        </p:txBody>
      </p:sp>
      <p:sp>
        <p:nvSpPr>
          <p:cNvPr id="9" name="Slide Number Placeholder 2">
            <a:extLst>
              <a:ext uri="{FF2B5EF4-FFF2-40B4-BE49-F238E27FC236}">
                <a16:creationId xmlns:a16="http://schemas.microsoft.com/office/drawing/2014/main" id="{0A37CA35-F881-6ABE-24EB-066F7FCEBE7F}"/>
              </a:ext>
            </a:extLst>
          </p:cNvPr>
          <p:cNvSpPr>
            <a:spLocks noGrp="1"/>
          </p:cNvSpPr>
          <p:nvPr>
            <p:ph type="sldNum" sz="quarter" idx="4"/>
          </p:nvPr>
        </p:nvSpPr>
        <p:spPr>
          <a:xfrm>
            <a:off x="11378241" y="6393628"/>
            <a:ext cx="381625" cy="365125"/>
          </a:xfrm>
        </p:spPr>
        <p:txBody>
          <a:bodyPr/>
          <a:lstStyle/>
          <a:p>
            <a:fld id="{899FFD16-B25A-457E-9C72-CDC3BAF3ACB3}" type="slidenum">
              <a:rPr lang="en-US" smtClean="0"/>
              <a:pPr/>
              <a:t>37</a:t>
            </a:fld>
            <a:endParaRPr lang="en-US"/>
          </a:p>
        </p:txBody>
      </p:sp>
      <p:grpSp>
        <p:nvGrpSpPr>
          <p:cNvPr id="4" name="Group 3">
            <a:extLst>
              <a:ext uri="{FF2B5EF4-FFF2-40B4-BE49-F238E27FC236}">
                <a16:creationId xmlns:a16="http://schemas.microsoft.com/office/drawing/2014/main" id="{334DDD6F-3B0E-F2DF-6F38-659D5AC2C402}"/>
              </a:ext>
            </a:extLst>
          </p:cNvPr>
          <p:cNvGrpSpPr/>
          <p:nvPr/>
        </p:nvGrpSpPr>
        <p:grpSpPr>
          <a:xfrm>
            <a:off x="10414038" y="246955"/>
            <a:ext cx="1345146" cy="1374339"/>
            <a:chOff x="10510256" y="64239"/>
            <a:chExt cx="1729760" cy="1767301"/>
          </a:xfrm>
        </p:grpSpPr>
        <p:pic>
          <p:nvPicPr>
            <p:cNvPr id="8" name="Graphic 7" descr="Pencil with solid fill">
              <a:extLst>
                <a:ext uri="{FF2B5EF4-FFF2-40B4-BE49-F238E27FC236}">
                  <a16:creationId xmlns:a16="http://schemas.microsoft.com/office/drawing/2014/main" id="{C2F1F40F-AAF9-6385-CBFA-470BB2970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0673" y="256939"/>
              <a:ext cx="1030857" cy="1030860"/>
            </a:xfrm>
            <a:prstGeom prst="rect">
              <a:avLst/>
            </a:prstGeom>
          </p:spPr>
        </p:pic>
        <p:sp>
          <p:nvSpPr>
            <p:cNvPr id="10" name="TextBox 9">
              <a:extLst>
                <a:ext uri="{FF2B5EF4-FFF2-40B4-BE49-F238E27FC236}">
                  <a16:creationId xmlns:a16="http://schemas.microsoft.com/office/drawing/2014/main" id="{26C1A50D-97B3-C19B-48B1-9B20AD258BD3}"/>
                </a:ext>
              </a:extLst>
            </p:cNvPr>
            <p:cNvSpPr txBox="1"/>
            <p:nvPr/>
          </p:nvSpPr>
          <p:spPr>
            <a:xfrm>
              <a:off x="10510256" y="1173550"/>
              <a:ext cx="1729760" cy="514512"/>
            </a:xfrm>
            <a:prstGeom prst="rect">
              <a:avLst/>
            </a:prstGeom>
            <a:noFill/>
            <a:ln>
              <a:noFill/>
            </a:ln>
          </p:spPr>
          <p:txBody>
            <a:bodyPr wrap="square">
              <a:spAutoFit/>
            </a:bodyPr>
            <a:lstStyle/>
            <a:p>
              <a:pPr algn="ctr"/>
              <a:r>
                <a:rPr lang="en-US" sz="2000" b="1">
                  <a:solidFill>
                    <a:schemeClr val="accent2"/>
                  </a:solidFill>
                  <a:latin typeface="Audrey Sans"/>
                </a:rPr>
                <a:t>Activity</a:t>
              </a:r>
            </a:p>
          </p:txBody>
        </p:sp>
        <p:sp>
          <p:nvSpPr>
            <p:cNvPr id="11" name="Oval 10">
              <a:extLst>
                <a:ext uri="{FF2B5EF4-FFF2-40B4-BE49-F238E27FC236}">
                  <a16:creationId xmlns:a16="http://schemas.microsoft.com/office/drawing/2014/main" id="{2242B755-F151-27F0-BF87-4A1AAB2F806B}"/>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grpSp>
        <p:nvGrpSpPr>
          <p:cNvPr id="12" name="Group 11">
            <a:extLst>
              <a:ext uri="{FF2B5EF4-FFF2-40B4-BE49-F238E27FC236}">
                <a16:creationId xmlns:a16="http://schemas.microsoft.com/office/drawing/2014/main" id="{AA1D9CC3-3F22-C2BF-AE03-DDBDDB646C7A}"/>
              </a:ext>
            </a:extLst>
          </p:cNvPr>
          <p:cNvGrpSpPr/>
          <p:nvPr/>
        </p:nvGrpSpPr>
        <p:grpSpPr>
          <a:xfrm>
            <a:off x="7714129" y="2162130"/>
            <a:ext cx="3890682" cy="2671406"/>
            <a:chOff x="3510" y="250966"/>
            <a:chExt cx="3591478" cy="3242329"/>
          </a:xfrm>
        </p:grpSpPr>
        <p:sp>
          <p:nvSpPr>
            <p:cNvPr id="13" name="Rectangle 12">
              <a:extLst>
                <a:ext uri="{FF2B5EF4-FFF2-40B4-BE49-F238E27FC236}">
                  <a16:creationId xmlns:a16="http://schemas.microsoft.com/office/drawing/2014/main" id="{B78FE17C-0861-2BDA-91D8-76A23D1DF6CC}"/>
                </a:ext>
              </a:extLst>
            </p:cNvPr>
            <p:cNvSpPr/>
            <p:nvPr/>
          </p:nvSpPr>
          <p:spPr>
            <a:xfrm>
              <a:off x="3510" y="250966"/>
              <a:ext cx="3591478" cy="3242329"/>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8D7547AF-9129-EB41-2210-05190A76BBE6}"/>
                </a:ext>
              </a:extLst>
            </p:cNvPr>
            <p:cNvSpPr txBox="1"/>
            <p:nvPr/>
          </p:nvSpPr>
          <p:spPr>
            <a:xfrm>
              <a:off x="3510" y="250966"/>
              <a:ext cx="3591478" cy="3242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rPr>
                <a:t>Handout: </a:t>
              </a:r>
              <a:br>
                <a:rPr lang="en-US" sz="2800" b="1" kern="1200">
                  <a:solidFill>
                    <a:schemeClr val="tx1"/>
                  </a:solidFill>
                </a:rPr>
              </a:br>
              <a:r>
                <a:rPr lang="en-US" sz="2800" kern="1200">
                  <a:solidFill>
                    <a:schemeClr val="tx1"/>
                  </a:solidFill>
                </a:rPr>
                <a:t>“What Do You Notice?”</a:t>
              </a:r>
            </a:p>
          </p:txBody>
        </p:sp>
      </p:grpSp>
    </p:spTree>
    <p:extLst>
      <p:ext uri="{BB962C8B-B14F-4D97-AF65-F5344CB8AC3E}">
        <p14:creationId xmlns:p14="http://schemas.microsoft.com/office/powerpoint/2010/main" val="363269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9390E8-E06A-6E9E-3ACB-84F475E4CB55}"/>
              </a:ext>
            </a:extLst>
          </p:cNvPr>
          <p:cNvSpPr txBox="1">
            <a:spLocks/>
          </p:cNvSpPr>
          <p:nvPr/>
        </p:nvSpPr>
        <p:spPr>
          <a:xfrm>
            <a:off x="-272080" y="4267200"/>
            <a:ext cx="10706998" cy="1613647"/>
          </a:xfrm>
          <a:prstGeom prst="rect">
            <a:avLst/>
          </a:prstGeom>
          <a:solidFill>
            <a:schemeClr val="bg1"/>
          </a:solidFill>
          <a:effectLst>
            <a:softEdge rad="12700"/>
          </a:effectLst>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5000" b="1" kern="1200">
                <a:solidFill>
                  <a:schemeClr val="bg1"/>
                </a:solidFill>
                <a:latin typeface="+mj-lt"/>
                <a:ea typeface="+mj-ea"/>
                <a:cs typeface="+mj-cs"/>
              </a:defRPr>
            </a:lvl1pPr>
          </a:lstStyle>
          <a:p>
            <a:pPr>
              <a:lnSpc>
                <a:spcPct val="100000"/>
              </a:lnSpc>
              <a:spcAft>
                <a:spcPts val="400"/>
              </a:spcAft>
            </a:pPr>
            <a:r>
              <a:rPr lang="en-US" b="0">
                <a:solidFill>
                  <a:schemeClr val="accent2"/>
                </a:solidFill>
              </a:rPr>
              <a:t>	Section 2: </a:t>
            </a:r>
            <a:br>
              <a:rPr lang="en-US" b="0">
                <a:solidFill>
                  <a:schemeClr val="accent2"/>
                </a:solidFill>
              </a:rPr>
            </a:br>
            <a:r>
              <a:rPr lang="en-US" b="0">
                <a:solidFill>
                  <a:schemeClr val="accent2"/>
                </a:solidFill>
              </a:rPr>
              <a:t>	Strengthening Collaboration</a:t>
            </a:r>
          </a:p>
        </p:txBody>
      </p:sp>
    </p:spTree>
    <p:extLst>
      <p:ext uri="{BB962C8B-B14F-4D97-AF65-F5344CB8AC3E}">
        <p14:creationId xmlns:p14="http://schemas.microsoft.com/office/powerpoint/2010/main" val="164839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B1FF1A-988F-4631-8728-655C1AFA16B2}"/>
              </a:ext>
            </a:extLst>
          </p:cNvPr>
          <p:cNvSpPr>
            <a:spLocks noGrp="1"/>
          </p:cNvSpPr>
          <p:nvPr>
            <p:ph type="sldNum" sz="quarter" idx="4"/>
          </p:nvPr>
        </p:nvSpPr>
        <p:spPr/>
        <p:txBody>
          <a:bodyPr/>
          <a:lstStyle/>
          <a:p>
            <a:fld id="{F3477EC8-074D-41C4-94AE-E9EA7CEEA348}" type="slidenum">
              <a:rPr lang="en-US" smtClean="0"/>
              <a:pPr/>
              <a:t>39</a:t>
            </a:fld>
            <a:endParaRPr lang="en-US"/>
          </a:p>
        </p:txBody>
      </p:sp>
      <p:sp>
        <p:nvSpPr>
          <p:cNvPr id="2" name="Title 1">
            <a:extLst>
              <a:ext uri="{FF2B5EF4-FFF2-40B4-BE49-F238E27FC236}">
                <a16:creationId xmlns:a16="http://schemas.microsoft.com/office/drawing/2014/main" id="{160400C2-C6A0-48CC-8CF9-C345A932EF73}"/>
              </a:ext>
            </a:extLst>
          </p:cNvPr>
          <p:cNvSpPr>
            <a:spLocks noGrp="1"/>
          </p:cNvSpPr>
          <p:nvPr>
            <p:ph type="title"/>
          </p:nvPr>
        </p:nvSpPr>
        <p:spPr>
          <a:xfrm>
            <a:off x="457200" y="457200"/>
            <a:ext cx="11430000" cy="1235075"/>
          </a:xfrm>
        </p:spPr>
        <p:txBody>
          <a:bodyPr>
            <a:noAutofit/>
          </a:bodyPr>
          <a:lstStyle/>
          <a:p>
            <a:r>
              <a:rPr lang="en-US" b="0">
                <a:solidFill>
                  <a:schemeClr val="accent2"/>
                </a:solidFill>
              </a:rPr>
              <a:t>Section 2: Strengthening Collaboration</a:t>
            </a:r>
          </a:p>
        </p:txBody>
      </p:sp>
      <p:graphicFrame>
        <p:nvGraphicFramePr>
          <p:cNvPr id="10" name="Diagram 9">
            <a:extLst>
              <a:ext uri="{FF2B5EF4-FFF2-40B4-BE49-F238E27FC236}">
                <a16:creationId xmlns:a16="http://schemas.microsoft.com/office/drawing/2014/main" id="{9E47E658-FEE5-BCBB-37AB-09A045336A27}"/>
              </a:ext>
            </a:extLst>
          </p:cNvPr>
          <p:cNvGraphicFramePr/>
          <p:nvPr>
            <p:extLst>
              <p:ext uri="{D42A27DB-BD31-4B8C-83A1-F6EECF244321}">
                <p14:modId xmlns:p14="http://schemas.microsoft.com/office/powerpoint/2010/main" val="919878963"/>
              </p:ext>
            </p:extLst>
          </p:nvPr>
        </p:nvGraphicFramePr>
        <p:xfrm>
          <a:off x="2032000" y="2169458"/>
          <a:ext cx="8128000" cy="391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235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11335109" cy="5287717"/>
          </a:xfrm>
        </p:spPr>
        <p:txBody>
          <a:bodyPr vert="horz" lIns="91440" tIns="45720" rIns="91440" bIns="45720" rtlCol="0" anchor="t">
            <a:noAutofit/>
          </a:bodyPr>
          <a:lstStyle/>
          <a:p>
            <a:pPr>
              <a:spcBef>
                <a:spcPts val="0"/>
              </a:spcBef>
              <a:spcAft>
                <a:spcPts val="1200"/>
              </a:spcAft>
            </a:pPr>
            <a:r>
              <a:rPr lang="en-US" sz="2800" b="1"/>
              <a:t>As a result of this professional learning session, teachers will:</a:t>
            </a:r>
          </a:p>
          <a:p>
            <a:pPr marL="457200" indent="-457200">
              <a:spcBef>
                <a:spcPts val="0"/>
              </a:spcBef>
              <a:spcAft>
                <a:spcPts val="1200"/>
              </a:spcAft>
              <a:buFont typeface="Wingdings" panose="05000000000000000000" pitchFamily="2" charset="2"/>
              <a:buChar char="§"/>
            </a:pPr>
            <a:r>
              <a:rPr lang="en-US" sz="2800"/>
              <a:t>Understand the types and purposes of IEP meetings, including:</a:t>
            </a:r>
            <a:endParaRPr lang="en-US" sz="2800">
              <a:ea typeface="Roboto"/>
              <a:cs typeface="Roboto"/>
            </a:endParaRPr>
          </a:p>
          <a:p>
            <a:pPr lvl="1">
              <a:spcBef>
                <a:spcPts val="0"/>
              </a:spcBef>
              <a:spcAft>
                <a:spcPts val="1200"/>
              </a:spcAft>
              <a:buClr>
                <a:srgbClr val="8EC63F"/>
              </a:buClr>
            </a:pPr>
            <a:r>
              <a:rPr lang="en-US" sz="2800"/>
              <a:t> Initial, Revision/Amendment, Annual Review, and Reevaluation</a:t>
            </a:r>
            <a:endParaRPr lang="en-US" sz="2800">
              <a:ea typeface="Roboto"/>
              <a:cs typeface="Roboto"/>
            </a:endParaRPr>
          </a:p>
          <a:p>
            <a:pPr marL="457200" indent="-457200">
              <a:spcBef>
                <a:spcPts val="0"/>
              </a:spcBef>
              <a:spcAft>
                <a:spcPts val="1200"/>
              </a:spcAft>
              <a:buFont typeface="Wingdings" panose="05000000000000000000" pitchFamily="2" charset="2"/>
              <a:buChar char="§"/>
            </a:pPr>
            <a:r>
              <a:rPr lang="en-US" sz="2800"/>
              <a:t>Facilitate IEP meetings using best practices, including:</a:t>
            </a:r>
            <a:endParaRPr lang="en-US" sz="2800">
              <a:ea typeface="Roboto"/>
              <a:cs typeface="Roboto"/>
            </a:endParaRPr>
          </a:p>
          <a:p>
            <a:pPr lvl="1">
              <a:spcBef>
                <a:spcPts val="0"/>
              </a:spcBef>
              <a:spcAft>
                <a:spcPts val="1200"/>
              </a:spcAft>
              <a:buClr>
                <a:srgbClr val="8EC63F"/>
              </a:buClr>
            </a:pPr>
            <a:r>
              <a:rPr lang="en-US" sz="2800"/>
              <a:t>HLP 2: Organize and facilitate effective meetings with professionals and families.</a:t>
            </a:r>
            <a:endParaRPr lang="en-US" sz="2800">
              <a:ea typeface="Roboto"/>
              <a:cs typeface="Roboto"/>
            </a:endParaRPr>
          </a:p>
          <a:p>
            <a:pPr lvl="1">
              <a:spcBef>
                <a:spcPts val="0"/>
              </a:spcBef>
              <a:spcAft>
                <a:spcPts val="1200"/>
              </a:spcAft>
              <a:buClr>
                <a:srgbClr val="8EC63F"/>
              </a:buClr>
            </a:pPr>
            <a:r>
              <a:rPr lang="en-US" sz="2800">
                <a:ea typeface="Roboto"/>
                <a:cs typeface="Roboto"/>
              </a:rPr>
              <a:t>HLP 5: Interpret and communicate assessment information with stakeholders to collaboratively design and implement educational programs.</a:t>
            </a:r>
          </a:p>
        </p:txBody>
      </p:sp>
      <p:sp>
        <p:nvSpPr>
          <p:cNvPr id="4" name="Slide Number Placeholder 3">
            <a:extLst>
              <a:ext uri="{FF2B5EF4-FFF2-40B4-BE49-F238E27FC236}">
                <a16:creationId xmlns:a16="http://schemas.microsoft.com/office/drawing/2014/main" id="{1FD6766B-B954-4085-B5B8-1BD86052DF0E}"/>
              </a:ext>
            </a:extLst>
          </p:cNvPr>
          <p:cNvSpPr>
            <a:spLocks noGrp="1"/>
          </p:cNvSpPr>
          <p:nvPr>
            <p:ph type="sldNum" sz="quarter" idx="4"/>
          </p:nvPr>
        </p:nvSpPr>
        <p:spPr bwMode="gray">
          <a:prstGeom prst="rect">
            <a:avLst/>
          </a:prstGeom>
        </p:spPr>
        <p:txBody>
          <a:bodyPr vert="horz" wrap="none" lIns="91440" tIns="45720" rIns="91440" bIns="45720" rtlCol="0" anchor="ctr" anchorCtr="0"/>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477EC8-074D-41C4-94AE-E9EA7CEEA348}" type="slidenum">
              <a:rPr lang="en-US" sz="1000" smtClean="0">
                <a:latin typeface="+mn-lt"/>
              </a:rPr>
              <a:pPr/>
              <a:t>4</a:t>
            </a:fld>
            <a:endParaRPr lang="en-US" sz="1000">
              <a:latin typeface="+mn-lt"/>
            </a:endParaRPr>
          </a:p>
        </p:txBody>
      </p:sp>
      <p:sp>
        <p:nvSpPr>
          <p:cNvPr id="3" name="Title 2"/>
          <p:cNvSpPr>
            <a:spLocks noGrp="1"/>
          </p:cNvSpPr>
          <p:nvPr>
            <p:ph type="title"/>
          </p:nvPr>
        </p:nvSpPr>
        <p:spPr>
          <a:xfrm>
            <a:off x="457200" y="457201"/>
            <a:ext cx="11430000" cy="914400"/>
          </a:xfrm>
        </p:spPr>
        <p:txBody>
          <a:bodyPr anchor="t"/>
          <a:lstStyle/>
          <a:p>
            <a:r>
              <a:rPr lang="en-US" b="0">
                <a:solidFill>
                  <a:schemeClr val="accent2"/>
                </a:solidFill>
              </a:rPr>
              <a:t>Objectives</a:t>
            </a:r>
          </a:p>
        </p:txBody>
      </p:sp>
    </p:spTree>
    <p:extLst>
      <p:ext uri="{BB962C8B-B14F-4D97-AF65-F5344CB8AC3E}">
        <p14:creationId xmlns:p14="http://schemas.microsoft.com/office/powerpoint/2010/main" val="238006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3D49F-A853-4FC3-20FB-3C9B4FA8EE8E}"/>
              </a:ext>
            </a:extLst>
          </p:cNvPr>
          <p:cNvSpPr>
            <a:spLocks noGrp="1"/>
          </p:cNvSpPr>
          <p:nvPr>
            <p:ph type="sldNum" sz="quarter" idx="4"/>
          </p:nvPr>
        </p:nvSpPr>
        <p:spPr/>
        <p:txBody>
          <a:bodyPr/>
          <a:lstStyle/>
          <a:p>
            <a:fld id="{899FFD16-B25A-457E-9C72-CDC3BAF3ACB3}" type="slidenum">
              <a:rPr lang="en-US" smtClean="0"/>
              <a:pPr/>
              <a:t>40</a:t>
            </a:fld>
            <a:endParaRPr lang="en-US"/>
          </a:p>
        </p:txBody>
      </p:sp>
      <p:sp>
        <p:nvSpPr>
          <p:cNvPr id="5" name="Title 1">
            <a:extLst>
              <a:ext uri="{FF2B5EF4-FFF2-40B4-BE49-F238E27FC236}">
                <a16:creationId xmlns:a16="http://schemas.microsoft.com/office/drawing/2014/main" id="{D308D791-99E7-F3C9-206F-301146C75ABE}"/>
              </a:ext>
            </a:extLst>
          </p:cNvPr>
          <p:cNvSpPr>
            <a:spLocks noGrp="1"/>
          </p:cNvSpPr>
          <p:nvPr>
            <p:ph type="title"/>
          </p:nvPr>
        </p:nvSpPr>
        <p:spPr>
          <a:xfrm>
            <a:off x="457199" y="457200"/>
            <a:ext cx="10540024" cy="1143200"/>
          </a:xfrm>
        </p:spPr>
        <p:txBody>
          <a:bodyPr>
            <a:noAutofit/>
          </a:bodyPr>
          <a:lstStyle/>
          <a:p>
            <a:r>
              <a:rPr lang="en-US" sz="4600" b="0">
                <a:solidFill>
                  <a:schemeClr val="accent2"/>
                </a:solidFill>
                <a:cs typeface="Arial"/>
              </a:rPr>
              <a:t>HLP 1: Collaboration High-Leverage Practices</a:t>
            </a:r>
            <a:endParaRPr lang="en-US" sz="4600" b="0">
              <a:solidFill>
                <a:schemeClr val="accent2"/>
              </a:solidFill>
            </a:endParaRPr>
          </a:p>
        </p:txBody>
      </p:sp>
      <p:graphicFrame>
        <p:nvGraphicFramePr>
          <p:cNvPr id="6" name="Diagram 6">
            <a:extLst>
              <a:ext uri="{FF2B5EF4-FFF2-40B4-BE49-F238E27FC236}">
                <a16:creationId xmlns:a16="http://schemas.microsoft.com/office/drawing/2014/main" id="{C6EBBE62-C795-7663-7875-2F25181C5ED9}"/>
              </a:ext>
            </a:extLst>
          </p:cNvPr>
          <p:cNvGraphicFramePr>
            <a:graphicFrameLocks/>
          </p:cNvGraphicFramePr>
          <p:nvPr>
            <p:extLst>
              <p:ext uri="{D42A27DB-BD31-4B8C-83A1-F6EECF244321}">
                <p14:modId xmlns:p14="http://schemas.microsoft.com/office/powerpoint/2010/main" val="919437148"/>
              </p:ext>
            </p:extLst>
          </p:nvPr>
        </p:nvGraphicFramePr>
        <p:xfrm>
          <a:off x="509387" y="2160937"/>
          <a:ext cx="11223584" cy="3621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049D45-2419-055A-3C84-9EC85B4D626B}"/>
              </a:ext>
            </a:extLst>
          </p:cNvPr>
          <p:cNvSpPr>
            <a:spLocks noGrp="1"/>
          </p:cNvSpPr>
          <p:nvPr>
            <p:ph type="sldNum" sz="quarter" idx="4"/>
          </p:nvPr>
        </p:nvSpPr>
        <p:spPr/>
        <p:txBody>
          <a:bodyPr/>
          <a:lstStyle/>
          <a:p>
            <a:fld id="{899FFD16-B25A-457E-9C72-CDC3BAF3ACB3}" type="slidenum">
              <a:rPr lang="en-US" smtClean="0"/>
              <a:pPr/>
              <a:t>41</a:t>
            </a:fld>
            <a:endParaRPr lang="en-US"/>
          </a:p>
        </p:txBody>
      </p:sp>
      <p:sp>
        <p:nvSpPr>
          <p:cNvPr id="5" name="Title 1">
            <a:extLst>
              <a:ext uri="{FF2B5EF4-FFF2-40B4-BE49-F238E27FC236}">
                <a16:creationId xmlns:a16="http://schemas.microsoft.com/office/drawing/2014/main" id="{285FF334-710B-A283-49FB-7452C3C53F58}"/>
              </a:ext>
            </a:extLst>
          </p:cNvPr>
          <p:cNvSpPr>
            <a:spLocks noGrp="1"/>
          </p:cNvSpPr>
          <p:nvPr>
            <p:ph type="title"/>
          </p:nvPr>
        </p:nvSpPr>
        <p:spPr>
          <a:xfrm>
            <a:off x="457200" y="457200"/>
            <a:ext cx="11449408" cy="1240971"/>
          </a:xfrm>
        </p:spPr>
        <p:txBody>
          <a:bodyPr anchor="t">
            <a:noAutofit/>
          </a:bodyPr>
          <a:lstStyle/>
          <a:p>
            <a:r>
              <a:rPr lang="en-US" sz="4600" b="0">
                <a:solidFill>
                  <a:schemeClr val="accent2"/>
                </a:solidFill>
              </a:rPr>
              <a:t>HLP 1: Key Elements of Collaboration with Professionals</a:t>
            </a:r>
          </a:p>
        </p:txBody>
      </p:sp>
      <p:graphicFrame>
        <p:nvGraphicFramePr>
          <p:cNvPr id="6" name="Diagram 5">
            <a:extLst>
              <a:ext uri="{FF2B5EF4-FFF2-40B4-BE49-F238E27FC236}">
                <a16:creationId xmlns:a16="http://schemas.microsoft.com/office/drawing/2014/main" id="{45F157AD-3CE4-395D-7B0F-D3BF94BAA57B}"/>
              </a:ext>
            </a:extLst>
          </p:cNvPr>
          <p:cNvGraphicFramePr/>
          <p:nvPr>
            <p:extLst>
              <p:ext uri="{D42A27DB-BD31-4B8C-83A1-F6EECF244321}">
                <p14:modId xmlns:p14="http://schemas.microsoft.com/office/powerpoint/2010/main" val="2820919205"/>
              </p:ext>
            </p:extLst>
          </p:nvPr>
        </p:nvGraphicFramePr>
        <p:xfrm>
          <a:off x="635479" y="1141078"/>
          <a:ext cx="10921042" cy="5035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695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806B07-7FB2-6612-5C3B-440B389D4E4E}"/>
              </a:ext>
            </a:extLst>
          </p:cNvPr>
          <p:cNvSpPr>
            <a:spLocks noGrp="1"/>
          </p:cNvSpPr>
          <p:nvPr>
            <p:ph type="sldNum" sz="quarter" idx="4"/>
          </p:nvPr>
        </p:nvSpPr>
        <p:spPr/>
        <p:txBody>
          <a:bodyPr/>
          <a:lstStyle/>
          <a:p>
            <a:fld id="{899FFD16-B25A-457E-9C72-CDC3BAF3ACB3}" type="slidenum">
              <a:rPr lang="en-US" smtClean="0"/>
              <a:pPr/>
              <a:t>42</a:t>
            </a:fld>
            <a:endParaRPr lang="en-US"/>
          </a:p>
        </p:txBody>
      </p:sp>
      <p:sp>
        <p:nvSpPr>
          <p:cNvPr id="5" name="Title 1">
            <a:extLst>
              <a:ext uri="{FF2B5EF4-FFF2-40B4-BE49-F238E27FC236}">
                <a16:creationId xmlns:a16="http://schemas.microsoft.com/office/drawing/2014/main" id="{667450B5-39C6-A09A-2BC5-4BF3C31353B1}"/>
              </a:ext>
            </a:extLst>
          </p:cNvPr>
          <p:cNvSpPr>
            <a:spLocks noGrp="1"/>
          </p:cNvSpPr>
          <p:nvPr>
            <p:ph type="title"/>
          </p:nvPr>
        </p:nvSpPr>
        <p:spPr>
          <a:xfrm>
            <a:off x="457200" y="457200"/>
            <a:ext cx="11449408" cy="1240971"/>
          </a:xfrm>
        </p:spPr>
        <p:txBody>
          <a:bodyPr anchor="t">
            <a:noAutofit/>
          </a:bodyPr>
          <a:lstStyle/>
          <a:p>
            <a:r>
              <a:rPr lang="en-US" sz="4600" b="0">
                <a:solidFill>
                  <a:schemeClr val="accent2"/>
                </a:solidFill>
              </a:rPr>
              <a:t>HLP 3: Key Elements of Collaboration with Families</a:t>
            </a:r>
          </a:p>
        </p:txBody>
      </p:sp>
      <p:graphicFrame>
        <p:nvGraphicFramePr>
          <p:cNvPr id="6" name="Diagram 5">
            <a:extLst>
              <a:ext uri="{FF2B5EF4-FFF2-40B4-BE49-F238E27FC236}">
                <a16:creationId xmlns:a16="http://schemas.microsoft.com/office/drawing/2014/main" id="{3DCB2063-D9D2-6885-8A3E-B758AA8DC232}"/>
              </a:ext>
            </a:extLst>
          </p:cNvPr>
          <p:cNvGraphicFramePr/>
          <p:nvPr>
            <p:extLst>
              <p:ext uri="{D42A27DB-BD31-4B8C-83A1-F6EECF244321}">
                <p14:modId xmlns:p14="http://schemas.microsoft.com/office/powerpoint/2010/main" val="3224478697"/>
              </p:ext>
            </p:extLst>
          </p:nvPr>
        </p:nvGraphicFramePr>
        <p:xfrm>
          <a:off x="635479" y="882099"/>
          <a:ext cx="10921042" cy="474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4641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88A7-177C-6644-BC90-E67BAEEF4551}"/>
              </a:ext>
            </a:extLst>
          </p:cNvPr>
          <p:cNvSpPr>
            <a:spLocks noGrp="1"/>
          </p:cNvSpPr>
          <p:nvPr>
            <p:ph type="title"/>
          </p:nvPr>
        </p:nvSpPr>
        <p:spPr>
          <a:xfrm>
            <a:off x="457200" y="457200"/>
            <a:ext cx="11430000" cy="2360830"/>
          </a:xfrm>
        </p:spPr>
        <p:txBody>
          <a:bodyPr>
            <a:normAutofit/>
          </a:bodyPr>
          <a:lstStyle/>
          <a:p>
            <a:r>
              <a:rPr lang="en-US" b="0">
                <a:solidFill>
                  <a:schemeClr val="accent2"/>
                </a:solidFill>
              </a:rPr>
              <a:t>Collaborating </a:t>
            </a:r>
            <a:br>
              <a:rPr lang="en-US" b="0">
                <a:solidFill>
                  <a:schemeClr val="accent2"/>
                </a:solidFill>
              </a:rPr>
            </a:br>
            <a:r>
              <a:rPr lang="en-US" b="0">
                <a:solidFill>
                  <a:schemeClr val="accent2"/>
                </a:solidFill>
              </a:rPr>
              <a:t>in Your Context </a:t>
            </a:r>
          </a:p>
        </p:txBody>
      </p:sp>
      <p:sp>
        <p:nvSpPr>
          <p:cNvPr id="3" name="Content Placeholder 2">
            <a:extLst>
              <a:ext uri="{FF2B5EF4-FFF2-40B4-BE49-F238E27FC236}">
                <a16:creationId xmlns:a16="http://schemas.microsoft.com/office/drawing/2014/main" id="{8DD29144-9ED3-1A4A-B09B-C65D760DE875}"/>
              </a:ext>
            </a:extLst>
          </p:cNvPr>
          <p:cNvSpPr>
            <a:spLocks noGrp="1"/>
          </p:cNvSpPr>
          <p:nvPr>
            <p:ph idx="1"/>
          </p:nvPr>
        </p:nvSpPr>
        <p:spPr>
          <a:xfrm>
            <a:off x="457200" y="2370480"/>
            <a:ext cx="10784541" cy="2360830"/>
          </a:xfrm>
        </p:spPr>
        <p:txBody>
          <a:bodyPr>
            <a:noAutofit/>
          </a:bodyPr>
          <a:lstStyle/>
          <a:p>
            <a:r>
              <a:rPr lang="en-US" sz="3600"/>
              <a:t>Who do you collaborate with on a regular basis?</a:t>
            </a:r>
          </a:p>
          <a:p>
            <a:endParaRPr lang="en-US" sz="3600"/>
          </a:p>
          <a:p>
            <a:r>
              <a:rPr lang="en-US" sz="3600" b="1" i="1"/>
              <a:t>Examples: </a:t>
            </a:r>
            <a:r>
              <a:rPr lang="en-US" sz="3600"/>
              <a:t>Families, other educational professionals</a:t>
            </a:r>
          </a:p>
          <a:p>
            <a:endParaRPr lang="en-US" sz="3600"/>
          </a:p>
          <a:p>
            <a:r>
              <a:rPr lang="en-US" sz="3600"/>
              <a:t> </a:t>
            </a:r>
          </a:p>
        </p:txBody>
      </p:sp>
      <p:sp>
        <p:nvSpPr>
          <p:cNvPr id="5" name="Slide Number Placeholder 2">
            <a:extLst>
              <a:ext uri="{FF2B5EF4-FFF2-40B4-BE49-F238E27FC236}">
                <a16:creationId xmlns:a16="http://schemas.microsoft.com/office/drawing/2014/main" id="{0D3AD13D-20A2-51FB-BD18-6C910115BAD1}"/>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43</a:t>
            </a:fld>
            <a:endParaRPr lang="en-US" sz="1000" spc="50">
              <a:solidFill>
                <a:schemeClr val="bg2">
                  <a:lumMod val="75000"/>
                </a:schemeClr>
              </a:solidFill>
              <a:cs typeface="Arial" panose="020B0604020202020204" pitchFamily="34" charset="0"/>
            </a:endParaRPr>
          </a:p>
        </p:txBody>
      </p:sp>
      <p:pic>
        <p:nvPicPr>
          <p:cNvPr id="4" name="Picture 3" descr="A close up of text on a white background&#10;&#10;Description automatically generated">
            <a:extLst>
              <a:ext uri="{FF2B5EF4-FFF2-40B4-BE49-F238E27FC236}">
                <a16:creationId xmlns:a16="http://schemas.microsoft.com/office/drawing/2014/main" id="{8EEDFDDE-8962-A4F1-C7BC-3BBFB6566968}"/>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7040" t="27063" r="56030" b="54358"/>
          <a:stretch/>
        </p:blipFill>
        <p:spPr>
          <a:xfrm>
            <a:off x="10818813" y="457200"/>
            <a:ext cx="791628" cy="777177"/>
          </a:xfrm>
          <a:prstGeom prst="rect">
            <a:avLst/>
          </a:prstGeom>
          <a:solidFill>
            <a:schemeClr val="accent2">
              <a:lumMod val="20000"/>
              <a:lumOff val="80000"/>
            </a:schemeClr>
          </a:solidFill>
        </p:spPr>
      </p:pic>
      <p:grpSp>
        <p:nvGrpSpPr>
          <p:cNvPr id="6" name="Group 5">
            <a:extLst>
              <a:ext uri="{FF2B5EF4-FFF2-40B4-BE49-F238E27FC236}">
                <a16:creationId xmlns:a16="http://schemas.microsoft.com/office/drawing/2014/main" id="{4DCD934E-2F4E-7AAE-FE23-90C18291BD56}"/>
              </a:ext>
            </a:extLst>
          </p:cNvPr>
          <p:cNvGrpSpPr/>
          <p:nvPr/>
        </p:nvGrpSpPr>
        <p:grpSpPr>
          <a:xfrm>
            <a:off x="10542054" y="227230"/>
            <a:ext cx="1345146" cy="1374340"/>
            <a:chOff x="10510256" y="64239"/>
            <a:chExt cx="1729760" cy="1767301"/>
          </a:xfrm>
        </p:grpSpPr>
        <p:sp>
          <p:nvSpPr>
            <p:cNvPr id="7" name="TextBox 6">
              <a:extLst>
                <a:ext uri="{FF2B5EF4-FFF2-40B4-BE49-F238E27FC236}">
                  <a16:creationId xmlns:a16="http://schemas.microsoft.com/office/drawing/2014/main" id="{52A02A92-ABED-24E5-093F-7B5D101BE448}"/>
                </a:ext>
              </a:extLst>
            </p:cNvPr>
            <p:cNvSpPr txBox="1"/>
            <p:nvPr/>
          </p:nvSpPr>
          <p:spPr>
            <a:xfrm>
              <a:off x="10510256" y="1150494"/>
              <a:ext cx="1729760" cy="474934"/>
            </a:xfrm>
            <a:prstGeom prst="rect">
              <a:avLst/>
            </a:prstGeom>
            <a:noFill/>
            <a:ln>
              <a:noFill/>
            </a:ln>
          </p:spPr>
          <p:txBody>
            <a:bodyPr wrap="square">
              <a:spAutoFit/>
            </a:bodyPr>
            <a:lstStyle/>
            <a:p>
              <a:pPr algn="ctr"/>
              <a:r>
                <a:rPr lang="en-US" b="1">
                  <a:solidFill>
                    <a:schemeClr val="accent2"/>
                  </a:solidFill>
                  <a:latin typeface="Audrey Sans"/>
                </a:rPr>
                <a:t>Discussion</a:t>
              </a:r>
            </a:p>
          </p:txBody>
        </p:sp>
        <p:sp>
          <p:nvSpPr>
            <p:cNvPr id="9" name="Oval 8">
              <a:extLst>
                <a:ext uri="{FF2B5EF4-FFF2-40B4-BE49-F238E27FC236}">
                  <a16:creationId xmlns:a16="http://schemas.microsoft.com/office/drawing/2014/main" id="{F589FADD-CF80-13D4-DB66-C2364467912E}"/>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3196765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E99A-0CED-E04A-A404-4AE31ABD734D}"/>
              </a:ext>
            </a:extLst>
          </p:cNvPr>
          <p:cNvSpPr>
            <a:spLocks noGrp="1"/>
          </p:cNvSpPr>
          <p:nvPr>
            <p:ph type="title"/>
          </p:nvPr>
        </p:nvSpPr>
        <p:spPr>
          <a:xfrm>
            <a:off x="457200" y="457200"/>
            <a:ext cx="11430000" cy="1235075"/>
          </a:xfrm>
        </p:spPr>
        <p:txBody>
          <a:bodyPr/>
          <a:lstStyle/>
          <a:p>
            <a:r>
              <a:rPr lang="en-US" sz="4800" b="0">
                <a:solidFill>
                  <a:schemeClr val="accent2"/>
                </a:solidFill>
              </a:rPr>
              <a:t>Strengthening</a:t>
            </a:r>
            <a:r>
              <a:rPr lang="en-US" b="0">
                <a:solidFill>
                  <a:schemeClr val="accent2"/>
                </a:solidFill>
              </a:rPr>
              <a:t> Collaboration </a:t>
            </a:r>
          </a:p>
        </p:txBody>
      </p:sp>
      <p:sp>
        <p:nvSpPr>
          <p:cNvPr id="3" name="Content Placeholder 2">
            <a:extLst>
              <a:ext uri="{FF2B5EF4-FFF2-40B4-BE49-F238E27FC236}">
                <a16:creationId xmlns:a16="http://schemas.microsoft.com/office/drawing/2014/main" id="{4B923030-B8AA-0143-AB78-7FF4649FDE85}"/>
              </a:ext>
            </a:extLst>
          </p:cNvPr>
          <p:cNvSpPr>
            <a:spLocks noGrp="1"/>
          </p:cNvSpPr>
          <p:nvPr>
            <p:ph idx="1"/>
          </p:nvPr>
        </p:nvSpPr>
        <p:spPr>
          <a:xfrm>
            <a:off x="457199" y="1371600"/>
            <a:ext cx="11842377" cy="4863552"/>
          </a:xfrm>
        </p:spPr>
        <p:txBody>
          <a:bodyPr>
            <a:noAutofit/>
          </a:bodyPr>
          <a:lstStyle/>
          <a:p>
            <a:pPr marL="457200" indent="-457200">
              <a:spcBef>
                <a:spcPts val="0"/>
              </a:spcBef>
              <a:spcAft>
                <a:spcPts val="600"/>
              </a:spcAft>
              <a:buFont typeface="Wingdings" panose="05000000000000000000" pitchFamily="2" charset="2"/>
              <a:buChar char="§"/>
            </a:pPr>
            <a:r>
              <a:rPr lang="en-US" sz="2700" b="1"/>
              <a:t>What strategies can assist in collaborating with other professionals? </a:t>
            </a:r>
          </a:p>
          <a:p>
            <a:pPr lvl="1">
              <a:spcBef>
                <a:spcPts val="0"/>
              </a:spcBef>
              <a:spcAft>
                <a:spcPts val="600"/>
              </a:spcAft>
              <a:buClr>
                <a:srgbClr val="8EC63F"/>
              </a:buClr>
            </a:pPr>
            <a:r>
              <a:rPr lang="en-US" sz="2700"/>
              <a:t>Cultivating positive relationships </a:t>
            </a:r>
          </a:p>
          <a:p>
            <a:pPr lvl="1">
              <a:spcBef>
                <a:spcPts val="0"/>
              </a:spcBef>
              <a:spcAft>
                <a:spcPts val="600"/>
              </a:spcAft>
              <a:buClr>
                <a:srgbClr val="8EC63F"/>
              </a:buClr>
            </a:pPr>
            <a:r>
              <a:rPr lang="en-US" sz="2700"/>
              <a:t>Shared problem solving </a:t>
            </a:r>
          </a:p>
          <a:p>
            <a:pPr lvl="1">
              <a:spcBef>
                <a:spcPts val="0"/>
              </a:spcBef>
              <a:spcAft>
                <a:spcPts val="1800"/>
              </a:spcAft>
              <a:buClr>
                <a:srgbClr val="8EC63F"/>
              </a:buClr>
            </a:pPr>
            <a:r>
              <a:rPr lang="en-US" sz="2700"/>
              <a:t>Co-teaching considerations </a:t>
            </a:r>
            <a:endParaRPr lang="en-US" sz="2700" b="1"/>
          </a:p>
          <a:p>
            <a:pPr marL="457200" indent="-457200">
              <a:spcBef>
                <a:spcPts val="0"/>
              </a:spcBef>
              <a:spcAft>
                <a:spcPts val="600"/>
              </a:spcAft>
              <a:buFont typeface="Wingdings" panose="05000000000000000000" pitchFamily="2" charset="2"/>
              <a:buChar char="§"/>
            </a:pPr>
            <a:r>
              <a:rPr lang="en-US" sz="2700" b="1"/>
              <a:t>What strategies can assist in collaborating with families? </a:t>
            </a:r>
          </a:p>
          <a:p>
            <a:pPr lvl="1">
              <a:spcBef>
                <a:spcPts val="0"/>
              </a:spcBef>
              <a:spcAft>
                <a:spcPts val="600"/>
              </a:spcAft>
              <a:buClr>
                <a:srgbClr val="8EC63F"/>
              </a:buClr>
            </a:pPr>
            <a:r>
              <a:rPr lang="en-US" sz="2700"/>
              <a:t>Ongoing communication </a:t>
            </a:r>
          </a:p>
          <a:p>
            <a:pPr lvl="2">
              <a:spcBef>
                <a:spcPts val="0"/>
              </a:spcBef>
              <a:spcAft>
                <a:spcPts val="600"/>
              </a:spcAft>
              <a:buClr>
                <a:srgbClr val="8EC63F"/>
              </a:buClr>
            </a:pPr>
            <a:r>
              <a:rPr lang="en-US" sz="2700"/>
              <a:t>Topics </a:t>
            </a:r>
          </a:p>
          <a:p>
            <a:pPr lvl="2">
              <a:spcBef>
                <a:spcPts val="0"/>
              </a:spcBef>
              <a:spcAft>
                <a:spcPts val="600"/>
              </a:spcAft>
              <a:buClr>
                <a:srgbClr val="8EC63F"/>
              </a:buClr>
            </a:pPr>
            <a:r>
              <a:rPr lang="en-US" sz="2700"/>
              <a:t>Modes </a:t>
            </a:r>
          </a:p>
          <a:p>
            <a:pPr lvl="2">
              <a:spcBef>
                <a:spcPts val="0"/>
              </a:spcBef>
              <a:spcAft>
                <a:spcPts val="600"/>
              </a:spcAft>
              <a:buClr>
                <a:srgbClr val="8EC63F"/>
              </a:buClr>
            </a:pPr>
            <a:r>
              <a:rPr lang="en-US" sz="2700"/>
              <a:t>Supports needed and resources available </a:t>
            </a:r>
          </a:p>
        </p:txBody>
      </p:sp>
      <p:sp>
        <p:nvSpPr>
          <p:cNvPr id="5" name="Slide Number Placeholder 2">
            <a:extLst>
              <a:ext uri="{FF2B5EF4-FFF2-40B4-BE49-F238E27FC236}">
                <a16:creationId xmlns:a16="http://schemas.microsoft.com/office/drawing/2014/main" id="{C367DF39-591D-7B36-478B-1F51FB6E9313}"/>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44</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3777414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60280B-317A-355A-D5BC-8B38D5A4CE05}"/>
              </a:ext>
            </a:extLst>
          </p:cNvPr>
          <p:cNvSpPr>
            <a:spLocks noGrp="1"/>
          </p:cNvSpPr>
          <p:nvPr>
            <p:ph type="sldNum" sz="quarter" idx="4"/>
          </p:nvPr>
        </p:nvSpPr>
        <p:spPr/>
        <p:txBody>
          <a:bodyPr/>
          <a:lstStyle/>
          <a:p>
            <a:fld id="{899FFD16-B25A-457E-9C72-CDC3BAF3ACB3}" type="slidenum">
              <a:rPr lang="en-US" smtClean="0"/>
              <a:pPr/>
              <a:t>45</a:t>
            </a:fld>
            <a:endParaRPr lang="en-US"/>
          </a:p>
        </p:txBody>
      </p:sp>
      <p:sp>
        <p:nvSpPr>
          <p:cNvPr id="5" name="Title 1">
            <a:extLst>
              <a:ext uri="{FF2B5EF4-FFF2-40B4-BE49-F238E27FC236}">
                <a16:creationId xmlns:a16="http://schemas.microsoft.com/office/drawing/2014/main" id="{1F7836B5-E993-AD67-FF00-EAB0F724730F}"/>
              </a:ext>
            </a:extLst>
          </p:cNvPr>
          <p:cNvSpPr>
            <a:spLocks noGrp="1"/>
          </p:cNvSpPr>
          <p:nvPr>
            <p:ph type="title"/>
          </p:nvPr>
        </p:nvSpPr>
        <p:spPr>
          <a:xfrm>
            <a:off x="457200" y="457200"/>
            <a:ext cx="11430000" cy="1235075"/>
          </a:xfrm>
        </p:spPr>
        <p:txBody>
          <a:bodyPr anchor="t">
            <a:noAutofit/>
          </a:bodyPr>
          <a:lstStyle/>
          <a:p>
            <a:r>
              <a:rPr lang="en-US" sz="4400" b="0">
                <a:solidFill>
                  <a:schemeClr val="accent2"/>
                </a:solidFill>
              </a:rPr>
              <a:t>Collaborating with Professionals: Cultivating Positive Relationships  </a:t>
            </a:r>
          </a:p>
        </p:txBody>
      </p:sp>
      <p:sp>
        <p:nvSpPr>
          <p:cNvPr id="6" name="TextBox 5">
            <a:extLst>
              <a:ext uri="{FF2B5EF4-FFF2-40B4-BE49-F238E27FC236}">
                <a16:creationId xmlns:a16="http://schemas.microsoft.com/office/drawing/2014/main" id="{C6E0C0C8-5BC3-CD61-5F4E-34C3F1655A0D}"/>
              </a:ext>
            </a:extLst>
          </p:cNvPr>
          <p:cNvSpPr txBox="1"/>
          <p:nvPr/>
        </p:nvSpPr>
        <p:spPr>
          <a:xfrm>
            <a:off x="457200" y="2017058"/>
            <a:ext cx="10175132" cy="3662541"/>
          </a:xfrm>
          <a:prstGeom prst="rect">
            <a:avLst/>
          </a:prstGeom>
          <a:noFill/>
        </p:spPr>
        <p:txBody>
          <a:bodyPr wrap="square" rtlCol="0">
            <a:spAutoFit/>
          </a:bodyPr>
          <a:lstStyle/>
          <a:p>
            <a:pPr marL="457200" indent="-457200">
              <a:spcAft>
                <a:spcPts val="1200"/>
              </a:spcAft>
              <a:buClr>
                <a:srgbClr val="8EC63F"/>
              </a:buClr>
              <a:buFont typeface="Wingdings" panose="05000000000000000000" pitchFamily="2" charset="2"/>
              <a:buChar char="§"/>
            </a:pPr>
            <a:r>
              <a:rPr lang="en-US" sz="3200"/>
              <a:t>Use non-verbal listening skills that include smiling, nodding and making eye contact. </a:t>
            </a:r>
          </a:p>
          <a:p>
            <a:pPr marL="457200" indent="-457200">
              <a:spcAft>
                <a:spcPts val="1200"/>
              </a:spcAft>
              <a:buClr>
                <a:srgbClr val="8EC63F"/>
              </a:buClr>
              <a:buFont typeface="Wingdings" panose="05000000000000000000" pitchFamily="2" charset="2"/>
              <a:buChar char="§"/>
            </a:pPr>
            <a:r>
              <a:rPr lang="en-US" sz="3200"/>
              <a:t>Share resources. </a:t>
            </a:r>
          </a:p>
          <a:p>
            <a:pPr marL="457200" indent="-457200">
              <a:spcAft>
                <a:spcPts val="1200"/>
              </a:spcAft>
              <a:buClr>
                <a:srgbClr val="8EC63F"/>
              </a:buClr>
              <a:buFont typeface="Wingdings" panose="05000000000000000000" pitchFamily="2" charset="2"/>
              <a:buChar char="§"/>
            </a:pPr>
            <a:r>
              <a:rPr lang="en-US" sz="3200"/>
              <a:t>Find common/shared connections and experiences.</a:t>
            </a:r>
          </a:p>
          <a:p>
            <a:pPr marL="457200" indent="-457200">
              <a:spcAft>
                <a:spcPts val="1200"/>
              </a:spcAft>
              <a:buClr>
                <a:srgbClr val="8EC63F"/>
              </a:buClr>
              <a:buFont typeface="Wingdings" panose="05000000000000000000" pitchFamily="2" charset="2"/>
              <a:buChar char="§"/>
            </a:pPr>
            <a:r>
              <a:rPr lang="en-US" sz="3200"/>
              <a:t>Find supportive statements to reinforce. </a:t>
            </a:r>
          </a:p>
          <a:p>
            <a:pPr marL="457200" indent="-457200">
              <a:spcAft>
                <a:spcPts val="1200"/>
              </a:spcAft>
              <a:buClr>
                <a:srgbClr val="8EC63F"/>
              </a:buClr>
              <a:buFont typeface="Wingdings" panose="05000000000000000000" pitchFamily="2" charset="2"/>
              <a:buChar char="§"/>
            </a:pPr>
            <a:r>
              <a:rPr lang="en-US" sz="3200"/>
              <a:t>Communicate in a timely manner.</a:t>
            </a:r>
          </a:p>
        </p:txBody>
      </p:sp>
    </p:spTree>
    <p:extLst>
      <p:ext uri="{BB962C8B-B14F-4D97-AF65-F5344CB8AC3E}">
        <p14:creationId xmlns:p14="http://schemas.microsoft.com/office/powerpoint/2010/main" val="2037563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6AB759-941D-AD41-B15D-1A7773621994}"/>
              </a:ext>
            </a:extLst>
          </p:cNvPr>
          <p:cNvSpPr>
            <a:spLocks noGrp="1"/>
          </p:cNvSpPr>
          <p:nvPr>
            <p:ph type="sldNum" sz="quarter" idx="4"/>
          </p:nvPr>
        </p:nvSpPr>
        <p:spPr bwMode="gray">
          <a:xfrm>
            <a:off x="11378241" y="6393628"/>
            <a:ext cx="381625" cy="365125"/>
          </a:xfrm>
        </p:spPr>
        <p:txBody>
          <a:bodyPr vert="horz" lIns="91440" tIns="45720" rIns="91440" bIns="45720" rtlCol="0" anchor="ctr" anchorCtr="0">
            <a:normAutofit/>
          </a:bodyPr>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F3477EC8-074D-41C4-94AE-E9EA7CEEA348}" type="slidenum">
              <a:rPr lang="en-US" sz="1000" smtClean="0">
                <a:solidFill>
                  <a:schemeClr val="bg2">
                    <a:lumMod val="75000"/>
                  </a:schemeClr>
                </a:solidFill>
              </a:rPr>
              <a:pPr>
                <a:spcAft>
                  <a:spcPts val="600"/>
                </a:spcAft>
              </a:pPr>
              <a:t>46</a:t>
            </a:fld>
            <a:endParaRPr lang="en-US" sz="1000">
              <a:solidFill>
                <a:schemeClr val="bg2">
                  <a:lumMod val="75000"/>
                </a:schemeClr>
              </a:solidFill>
            </a:endParaRPr>
          </a:p>
        </p:txBody>
      </p:sp>
      <p:sp>
        <p:nvSpPr>
          <p:cNvPr id="2" name="Title 1">
            <a:extLst>
              <a:ext uri="{FF2B5EF4-FFF2-40B4-BE49-F238E27FC236}">
                <a16:creationId xmlns:a16="http://schemas.microsoft.com/office/drawing/2014/main" id="{2BDD1609-93EB-EB40-B46E-776B30DB8028}"/>
              </a:ext>
            </a:extLst>
          </p:cNvPr>
          <p:cNvSpPr>
            <a:spLocks noGrp="1"/>
          </p:cNvSpPr>
          <p:nvPr>
            <p:ph type="title"/>
          </p:nvPr>
        </p:nvSpPr>
        <p:spPr>
          <a:xfrm>
            <a:off x="457200" y="457200"/>
            <a:ext cx="11430000" cy="1235075"/>
          </a:xfrm>
        </p:spPr>
        <p:txBody>
          <a:bodyPr anchor="t">
            <a:noAutofit/>
          </a:bodyPr>
          <a:lstStyle/>
          <a:p>
            <a:r>
              <a:rPr lang="en-US" sz="4400" b="0">
                <a:solidFill>
                  <a:schemeClr val="accent2"/>
                </a:solidFill>
              </a:rPr>
              <a:t>Collaborating with Professionals:</a:t>
            </a:r>
            <a:br>
              <a:rPr lang="en-US" sz="4400" b="0">
                <a:solidFill>
                  <a:schemeClr val="accent2"/>
                </a:solidFill>
              </a:rPr>
            </a:br>
            <a:r>
              <a:rPr lang="en-US" sz="4400" b="0">
                <a:solidFill>
                  <a:schemeClr val="accent2"/>
                </a:solidFill>
              </a:rPr>
              <a:t>Shared Problem Solving </a:t>
            </a:r>
          </a:p>
        </p:txBody>
      </p:sp>
      <p:graphicFrame>
        <p:nvGraphicFramePr>
          <p:cNvPr id="9" name="Content Placeholder 2">
            <a:extLst>
              <a:ext uri="{FF2B5EF4-FFF2-40B4-BE49-F238E27FC236}">
                <a16:creationId xmlns:a16="http://schemas.microsoft.com/office/drawing/2014/main" id="{51FE79E4-2CB9-17D6-6C84-266F405B1818}"/>
              </a:ext>
            </a:extLst>
          </p:cNvPr>
          <p:cNvGraphicFramePr>
            <a:graphicFrameLocks noGrp="1"/>
          </p:cNvGraphicFramePr>
          <p:nvPr>
            <p:ph idx="1"/>
            <p:extLst>
              <p:ext uri="{D42A27DB-BD31-4B8C-83A1-F6EECF244321}">
                <p14:modId xmlns:p14="http://schemas.microsoft.com/office/powerpoint/2010/main" val="3093883100"/>
              </p:ext>
            </p:extLst>
          </p:nvPr>
        </p:nvGraphicFramePr>
        <p:xfrm>
          <a:off x="457199" y="2039053"/>
          <a:ext cx="11134166" cy="4007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97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609-93EB-EB40-B46E-776B30DB8028}"/>
              </a:ext>
            </a:extLst>
          </p:cNvPr>
          <p:cNvSpPr>
            <a:spLocks noGrp="1"/>
          </p:cNvSpPr>
          <p:nvPr>
            <p:ph type="title"/>
          </p:nvPr>
        </p:nvSpPr>
        <p:spPr>
          <a:xfrm>
            <a:off x="457200" y="457200"/>
            <a:ext cx="11430000" cy="1235075"/>
          </a:xfrm>
        </p:spPr>
        <p:txBody>
          <a:bodyPr>
            <a:noAutofit/>
          </a:bodyPr>
          <a:lstStyle/>
          <a:p>
            <a:r>
              <a:rPr lang="en-US" sz="4400" b="0">
                <a:solidFill>
                  <a:schemeClr val="accent2"/>
                </a:solidFill>
              </a:rPr>
              <a:t>Collaborating with Professionals:</a:t>
            </a:r>
            <a:br>
              <a:rPr lang="en-US" sz="4400" b="0">
                <a:solidFill>
                  <a:schemeClr val="accent2"/>
                </a:solidFill>
              </a:rPr>
            </a:br>
            <a:r>
              <a:rPr lang="en-US" sz="4400" b="0">
                <a:solidFill>
                  <a:schemeClr val="accent2"/>
                </a:solidFill>
              </a:rPr>
              <a:t>Shared Problem Solving </a:t>
            </a:r>
          </a:p>
        </p:txBody>
      </p:sp>
      <p:graphicFrame>
        <p:nvGraphicFramePr>
          <p:cNvPr id="11" name="Diagram 10">
            <a:extLst>
              <a:ext uri="{FF2B5EF4-FFF2-40B4-BE49-F238E27FC236}">
                <a16:creationId xmlns:a16="http://schemas.microsoft.com/office/drawing/2014/main" id="{E4065297-09C2-1829-6B4D-106729AAF7E4}"/>
              </a:ext>
            </a:extLst>
          </p:cNvPr>
          <p:cNvGraphicFramePr/>
          <p:nvPr>
            <p:extLst>
              <p:ext uri="{D42A27DB-BD31-4B8C-83A1-F6EECF244321}">
                <p14:modId xmlns:p14="http://schemas.microsoft.com/office/powerpoint/2010/main" val="3208759244"/>
              </p:ext>
            </p:extLst>
          </p:nvPr>
        </p:nvGraphicFramePr>
        <p:xfrm>
          <a:off x="973942" y="1859092"/>
          <a:ext cx="10244116" cy="4367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039C418-7658-1889-2313-91344C0FEF31}"/>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47</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95498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BC49-8733-C141-96F3-7C6B69AEDC03}"/>
              </a:ext>
            </a:extLst>
          </p:cNvPr>
          <p:cNvSpPr>
            <a:spLocks noGrp="1"/>
          </p:cNvSpPr>
          <p:nvPr>
            <p:ph type="title"/>
          </p:nvPr>
        </p:nvSpPr>
        <p:spPr>
          <a:xfrm>
            <a:off x="457201" y="457200"/>
            <a:ext cx="11335106" cy="1235075"/>
          </a:xfrm>
        </p:spPr>
        <p:txBody>
          <a:bodyPr anchor="t">
            <a:noAutofit/>
          </a:bodyPr>
          <a:lstStyle/>
          <a:p>
            <a:r>
              <a:rPr lang="en-US" sz="4800" b="0">
                <a:solidFill>
                  <a:schemeClr val="accent2"/>
                </a:solidFill>
              </a:rPr>
              <a:t>Collaborating with Professionals:</a:t>
            </a:r>
            <a:br>
              <a:rPr lang="en-US" sz="4800" b="0">
                <a:solidFill>
                  <a:schemeClr val="accent2"/>
                </a:solidFill>
              </a:rPr>
            </a:br>
            <a:r>
              <a:rPr lang="en-US" sz="4800" b="0">
                <a:solidFill>
                  <a:schemeClr val="accent2"/>
                </a:solidFill>
              </a:rPr>
              <a:t>Co-Teaching Considerations </a:t>
            </a:r>
          </a:p>
        </p:txBody>
      </p:sp>
      <p:sp>
        <p:nvSpPr>
          <p:cNvPr id="4" name="Slide Number Placeholder 3">
            <a:extLst>
              <a:ext uri="{FF2B5EF4-FFF2-40B4-BE49-F238E27FC236}">
                <a16:creationId xmlns:a16="http://schemas.microsoft.com/office/drawing/2014/main" id="{E56EA521-CEDF-724B-A3FE-BA47A7C23DB8}"/>
              </a:ext>
            </a:extLst>
          </p:cNvPr>
          <p:cNvSpPr>
            <a:spLocks noGrp="1"/>
          </p:cNvSpPr>
          <p:nvPr>
            <p:ph type="sldNum" sz="quarter" idx="4"/>
          </p:nvPr>
        </p:nvSpPr>
        <p:spPr bwMode="gray">
          <a:xfrm>
            <a:off x="11378241" y="6393628"/>
            <a:ext cx="381625" cy="365125"/>
          </a:xfrm>
        </p:spPr>
        <p:txBody>
          <a:bodyPr vert="horz" lIns="91440" tIns="45720" rIns="91440" bIns="45720" rtlCol="0" anchor="ctr" anchorCtr="0">
            <a:normAutofit/>
          </a:bodyPr>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F3477EC8-074D-41C4-94AE-E9EA7CEEA348}" type="slidenum">
              <a:rPr lang="en-US" sz="1000" smtClean="0">
                <a:solidFill>
                  <a:schemeClr val="bg2">
                    <a:lumMod val="75000"/>
                  </a:schemeClr>
                </a:solidFill>
              </a:rPr>
              <a:pPr>
                <a:spcAft>
                  <a:spcPts val="600"/>
                </a:spcAft>
              </a:pPr>
              <a:t>48</a:t>
            </a:fld>
            <a:endParaRPr lang="en-US" sz="1000">
              <a:solidFill>
                <a:schemeClr val="bg2">
                  <a:lumMod val="75000"/>
                </a:schemeClr>
              </a:solidFill>
            </a:endParaRPr>
          </a:p>
        </p:txBody>
      </p:sp>
      <p:graphicFrame>
        <p:nvGraphicFramePr>
          <p:cNvPr id="13" name="Content Placeholder 2">
            <a:extLst>
              <a:ext uri="{FF2B5EF4-FFF2-40B4-BE49-F238E27FC236}">
                <a16:creationId xmlns:a16="http://schemas.microsoft.com/office/drawing/2014/main" id="{373CE479-DDC7-C6A3-580E-ADEF9310FFAB}"/>
              </a:ext>
            </a:extLst>
          </p:cNvPr>
          <p:cNvGraphicFramePr>
            <a:graphicFrameLocks noGrp="1"/>
          </p:cNvGraphicFramePr>
          <p:nvPr>
            <p:ph sz="half" idx="2"/>
            <p:extLst>
              <p:ext uri="{D42A27DB-BD31-4B8C-83A1-F6EECF244321}">
                <p14:modId xmlns:p14="http://schemas.microsoft.com/office/powerpoint/2010/main" val="1261180460"/>
              </p:ext>
            </p:extLst>
          </p:nvPr>
        </p:nvGraphicFramePr>
        <p:xfrm>
          <a:off x="4778379" y="2097470"/>
          <a:ext cx="6689509" cy="409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18FCF84-A222-351F-0649-ACF264568BBE}"/>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Lst>
          </a:blip>
          <a:srcRect l="12784" r="20550"/>
          <a:stretch/>
        </p:blipFill>
        <p:spPr>
          <a:xfrm>
            <a:off x="519954" y="2097470"/>
            <a:ext cx="3890963" cy="38909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89204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D33348-1CEF-52D6-662D-4B80F4B50440}"/>
              </a:ext>
            </a:extLst>
          </p:cNvPr>
          <p:cNvSpPr>
            <a:spLocks noGrp="1"/>
          </p:cNvSpPr>
          <p:nvPr>
            <p:ph type="sldNum" sz="quarter" idx="4"/>
          </p:nvPr>
        </p:nvSpPr>
        <p:spPr/>
        <p:txBody>
          <a:bodyPr/>
          <a:lstStyle/>
          <a:p>
            <a:fld id="{899FFD16-B25A-457E-9C72-CDC3BAF3ACB3}" type="slidenum">
              <a:rPr lang="en-US" smtClean="0"/>
              <a:pPr/>
              <a:t>49</a:t>
            </a:fld>
            <a:endParaRPr lang="en-US"/>
          </a:p>
        </p:txBody>
      </p:sp>
      <p:sp>
        <p:nvSpPr>
          <p:cNvPr id="2" name="Title 1">
            <a:extLst>
              <a:ext uri="{FF2B5EF4-FFF2-40B4-BE49-F238E27FC236}">
                <a16:creationId xmlns:a16="http://schemas.microsoft.com/office/drawing/2014/main" id="{02E4790C-A104-995E-9414-4EE4C34DBBC7}"/>
              </a:ext>
            </a:extLst>
          </p:cNvPr>
          <p:cNvSpPr>
            <a:spLocks noGrp="1"/>
          </p:cNvSpPr>
          <p:nvPr>
            <p:ph type="title"/>
          </p:nvPr>
        </p:nvSpPr>
        <p:spPr>
          <a:xfrm>
            <a:off x="457200" y="457200"/>
            <a:ext cx="11430000" cy="1235075"/>
          </a:xfrm>
        </p:spPr>
        <p:txBody>
          <a:bodyPr>
            <a:noAutofit/>
          </a:bodyPr>
          <a:lstStyle/>
          <a:p>
            <a:r>
              <a:rPr lang="en-US" sz="4000" b="0">
                <a:solidFill>
                  <a:schemeClr val="accent2"/>
                </a:solidFill>
              </a:rPr>
              <a:t>The Five-Step Process for </a:t>
            </a:r>
            <a:br>
              <a:rPr lang="en-US" sz="4000" b="0">
                <a:solidFill>
                  <a:schemeClr val="accent2"/>
                </a:solidFill>
              </a:rPr>
            </a:br>
            <a:r>
              <a:rPr lang="en-US" sz="4000" b="0">
                <a:solidFill>
                  <a:schemeClr val="accent2"/>
                </a:solidFill>
              </a:rPr>
              <a:t>Collaborative Planning</a:t>
            </a:r>
          </a:p>
        </p:txBody>
      </p:sp>
      <p:graphicFrame>
        <p:nvGraphicFramePr>
          <p:cNvPr id="6" name="Content Placeholder 4">
            <a:extLst>
              <a:ext uri="{FF2B5EF4-FFF2-40B4-BE49-F238E27FC236}">
                <a16:creationId xmlns:a16="http://schemas.microsoft.com/office/drawing/2014/main" id="{14671CE1-613A-AE8C-3172-BC502A1A0310}"/>
              </a:ext>
            </a:extLst>
          </p:cNvPr>
          <p:cNvGraphicFramePr>
            <a:graphicFrameLocks noGrp="1"/>
          </p:cNvGraphicFramePr>
          <p:nvPr>
            <p:ph idx="1"/>
            <p:extLst>
              <p:ext uri="{D42A27DB-BD31-4B8C-83A1-F6EECF244321}">
                <p14:modId xmlns:p14="http://schemas.microsoft.com/office/powerpoint/2010/main" val="1224050070"/>
              </p:ext>
            </p:extLst>
          </p:nvPr>
        </p:nvGraphicFramePr>
        <p:xfrm>
          <a:off x="562152" y="1855694"/>
          <a:ext cx="11067696" cy="432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9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11449408" cy="914400"/>
          </a:xfrm>
        </p:spPr>
        <p:txBody>
          <a:bodyPr>
            <a:normAutofit/>
          </a:bodyPr>
          <a:lstStyle/>
          <a:p>
            <a:pPr>
              <a:lnSpc>
                <a:spcPct val="100000"/>
              </a:lnSpc>
            </a:pPr>
            <a:r>
              <a:rPr lang="en-US" sz="4400" b="0">
                <a:solidFill>
                  <a:schemeClr val="accent2"/>
                </a:solidFill>
              </a:rPr>
              <a:t>Objectives</a:t>
            </a:r>
            <a:r>
              <a:rPr lang="en-US" sz="4800" b="0">
                <a:solidFill>
                  <a:schemeClr val="accent2"/>
                </a:solidFill>
              </a:rPr>
              <a:t> (cont’d)</a:t>
            </a:r>
          </a:p>
        </p:txBody>
      </p:sp>
      <p:sp>
        <p:nvSpPr>
          <p:cNvPr id="5" name="Content Placeholder 4"/>
          <p:cNvSpPr>
            <a:spLocks noGrp="1"/>
          </p:cNvSpPr>
          <p:nvPr>
            <p:ph idx="1"/>
          </p:nvPr>
        </p:nvSpPr>
        <p:spPr>
          <a:xfrm>
            <a:off x="457200" y="1430715"/>
            <a:ext cx="11117386" cy="4901826"/>
          </a:xfrm>
        </p:spPr>
        <p:txBody>
          <a:bodyPr vert="horz" lIns="91440" tIns="45720" rIns="91440" bIns="45720" rtlCol="0" anchor="t">
            <a:noAutofit/>
          </a:bodyPr>
          <a:lstStyle/>
          <a:p>
            <a:pPr marL="457200" indent="-457200" eaLnBrk="0" fontAlgn="base" hangingPunct="0">
              <a:spcBef>
                <a:spcPts val="0"/>
              </a:spcBef>
              <a:spcAft>
                <a:spcPts val="1200"/>
              </a:spcAft>
              <a:buFont typeface="Wingdings" panose="05000000000000000000" pitchFamily="2" charset="2"/>
              <a:buChar char="§"/>
              <a:defRPr/>
            </a:pPr>
            <a:r>
              <a:rPr lang="en-US" sz="2500" dirty="0"/>
              <a:t>Gain skills of how to collaborate with members of the IEP team—including families — through the following HLPs:</a:t>
            </a:r>
          </a:p>
          <a:p>
            <a:pPr marL="1371600" lvl="1" eaLnBrk="0" fontAlgn="base" hangingPunct="0">
              <a:spcBef>
                <a:spcPts val="0"/>
              </a:spcBef>
              <a:spcAft>
                <a:spcPts val="1200"/>
              </a:spcAft>
              <a:buClr>
                <a:srgbClr val="8EC63F"/>
              </a:buClr>
              <a:defRPr/>
            </a:pPr>
            <a:r>
              <a:rPr lang="en-US" sz="2500" b="1" dirty="0"/>
              <a:t>HLP 1: </a:t>
            </a:r>
            <a:r>
              <a:rPr lang="en-US" sz="2500" dirty="0"/>
              <a:t>Collaborate with professionals to increase student success.</a:t>
            </a:r>
          </a:p>
          <a:p>
            <a:pPr marL="1371600" lvl="1" eaLnBrk="0" fontAlgn="base" hangingPunct="0">
              <a:spcBef>
                <a:spcPts val="0"/>
              </a:spcBef>
              <a:spcAft>
                <a:spcPts val="1200"/>
              </a:spcAft>
              <a:buClr>
                <a:srgbClr val="8EC63F"/>
              </a:buClr>
              <a:defRPr/>
            </a:pPr>
            <a:r>
              <a:rPr lang="en-US" sz="2500" b="1" dirty="0"/>
              <a:t>HLP 2: </a:t>
            </a:r>
            <a:r>
              <a:rPr lang="en-US" sz="2500" dirty="0"/>
              <a:t>Organize and facilitate effective meetings with professionals and families.</a:t>
            </a:r>
          </a:p>
          <a:p>
            <a:pPr marL="1371600" lvl="1" eaLnBrk="0" fontAlgn="base" hangingPunct="0">
              <a:spcBef>
                <a:spcPts val="0"/>
              </a:spcBef>
              <a:spcAft>
                <a:spcPts val="1200"/>
              </a:spcAft>
              <a:buClr>
                <a:srgbClr val="8EC63F"/>
              </a:buClr>
              <a:defRPr/>
            </a:pPr>
            <a:r>
              <a:rPr lang="en-US" sz="2500" b="1" dirty="0"/>
              <a:t>HLP 3: </a:t>
            </a:r>
            <a:r>
              <a:rPr lang="en-US" sz="2500" dirty="0"/>
              <a:t>Collaborate with families to support student learning and secure needed services.</a:t>
            </a:r>
          </a:p>
          <a:p>
            <a:pPr marL="1371600" lvl="1" eaLnBrk="0" fontAlgn="base" hangingPunct="0">
              <a:spcBef>
                <a:spcPts val="0"/>
              </a:spcBef>
              <a:spcAft>
                <a:spcPts val="1200"/>
              </a:spcAft>
              <a:buClr>
                <a:srgbClr val="8EC63F"/>
              </a:buClr>
              <a:defRPr/>
            </a:pPr>
            <a:r>
              <a:rPr lang="en-US" sz="2500" b="1" dirty="0"/>
              <a:t>HLP 5: </a:t>
            </a:r>
            <a:r>
              <a:rPr lang="en-US" sz="2500" dirty="0"/>
              <a:t>Interpret and communicate assessment information with stakeholders to collaboratively design and implement educational programs.</a:t>
            </a:r>
          </a:p>
          <a:p>
            <a:endParaRPr lang="en-US" sz="2500" dirty="0"/>
          </a:p>
        </p:txBody>
      </p:sp>
      <p:sp>
        <p:nvSpPr>
          <p:cNvPr id="4" name="Slide Number Placeholder 3">
            <a:extLst>
              <a:ext uri="{FF2B5EF4-FFF2-40B4-BE49-F238E27FC236}">
                <a16:creationId xmlns:a16="http://schemas.microsoft.com/office/drawing/2014/main" id="{1FD6766B-B954-4085-B5B8-1BD86052DF0E}"/>
              </a:ext>
            </a:extLst>
          </p:cNvPr>
          <p:cNvSpPr>
            <a:spLocks noGrp="1"/>
          </p:cNvSpPr>
          <p:nvPr>
            <p:ph type="sldNum" sz="quarter" idx="4"/>
          </p:nvPr>
        </p:nvSpPr>
        <p:spPr bwMode="gray">
          <a:xfrm>
            <a:off x="11375136" y="6391656"/>
            <a:ext cx="384048" cy="365760"/>
          </a:xfrm>
          <a:prstGeom prst="rect">
            <a:avLst/>
          </a:prstGeom>
        </p:spPr>
        <p:txBody>
          <a:bodyPr vert="horz" wrap="none" lIns="91440" tIns="45720" rIns="91440" bIns="45720" rtlCol="0" anchor="ctr" anchorCtr="0"/>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3477EC8-074D-41C4-94AE-E9EA7CEEA348}" type="slidenum">
              <a:rPr lang="en-US" sz="1000" smtClean="0">
                <a:latin typeface="+mn-lt"/>
              </a:rPr>
              <a:pPr algn="ctr"/>
              <a:t>5</a:t>
            </a:fld>
            <a:endParaRPr lang="en-US" sz="1000">
              <a:latin typeface="+mn-lt"/>
            </a:endParaRPr>
          </a:p>
        </p:txBody>
      </p:sp>
    </p:spTree>
    <p:extLst>
      <p:ext uri="{BB962C8B-B14F-4D97-AF65-F5344CB8AC3E}">
        <p14:creationId xmlns:p14="http://schemas.microsoft.com/office/powerpoint/2010/main" val="1636878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7D5226-E968-21E3-ADC4-8014DD6B470D}"/>
              </a:ext>
            </a:extLst>
          </p:cNvPr>
          <p:cNvSpPr>
            <a:spLocks noGrp="1"/>
          </p:cNvSpPr>
          <p:nvPr>
            <p:ph type="sldNum" sz="quarter" idx="4"/>
          </p:nvPr>
        </p:nvSpPr>
        <p:spPr/>
        <p:txBody>
          <a:bodyPr/>
          <a:lstStyle/>
          <a:p>
            <a:fld id="{899FFD16-B25A-457E-9C72-CDC3BAF3ACB3}" type="slidenum">
              <a:rPr lang="en-US" smtClean="0"/>
              <a:pPr/>
              <a:t>50</a:t>
            </a:fld>
            <a:endParaRPr lang="en-US"/>
          </a:p>
        </p:txBody>
      </p:sp>
      <p:sp>
        <p:nvSpPr>
          <p:cNvPr id="5" name="Title 1">
            <a:extLst>
              <a:ext uri="{FF2B5EF4-FFF2-40B4-BE49-F238E27FC236}">
                <a16:creationId xmlns:a16="http://schemas.microsoft.com/office/drawing/2014/main" id="{AFD019A1-A040-FB76-3B94-55971E3B4471}"/>
              </a:ext>
            </a:extLst>
          </p:cNvPr>
          <p:cNvSpPr>
            <a:spLocks noGrp="1"/>
          </p:cNvSpPr>
          <p:nvPr>
            <p:ph type="title"/>
          </p:nvPr>
        </p:nvSpPr>
        <p:spPr>
          <a:xfrm>
            <a:off x="457200" y="457200"/>
            <a:ext cx="9653954" cy="1235075"/>
          </a:xfrm>
        </p:spPr>
        <p:txBody>
          <a:bodyPr anchor="t">
            <a:noAutofit/>
          </a:bodyPr>
          <a:lstStyle/>
          <a:p>
            <a:r>
              <a:rPr lang="en-US" sz="4800" b="0">
                <a:solidFill>
                  <a:schemeClr val="accent2"/>
                </a:solidFill>
              </a:rPr>
              <a:t>Activity: Collaboration with Professionals</a:t>
            </a:r>
          </a:p>
        </p:txBody>
      </p:sp>
      <p:graphicFrame>
        <p:nvGraphicFramePr>
          <p:cNvPr id="6" name="Content Placeholder 5">
            <a:extLst>
              <a:ext uri="{FF2B5EF4-FFF2-40B4-BE49-F238E27FC236}">
                <a16:creationId xmlns:a16="http://schemas.microsoft.com/office/drawing/2014/main" id="{663A1C80-AAD2-35F1-F9A8-AA45D95C25EC}"/>
              </a:ext>
            </a:extLst>
          </p:cNvPr>
          <p:cNvGraphicFramePr>
            <a:graphicFrameLocks noGrp="1"/>
          </p:cNvGraphicFramePr>
          <p:nvPr>
            <p:ph idx="1"/>
            <p:extLst>
              <p:ext uri="{D42A27DB-BD31-4B8C-83A1-F6EECF244321}">
                <p14:modId xmlns:p14="http://schemas.microsoft.com/office/powerpoint/2010/main" val="3708447020"/>
              </p:ext>
            </p:extLst>
          </p:nvPr>
        </p:nvGraphicFramePr>
        <p:xfrm>
          <a:off x="457200" y="2127739"/>
          <a:ext cx="11335109" cy="364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805A3A3-4DAA-77E9-9A2F-2180CBC1E9EC}"/>
              </a:ext>
            </a:extLst>
          </p:cNvPr>
          <p:cNvSpPr txBox="1"/>
          <p:nvPr/>
        </p:nvSpPr>
        <p:spPr>
          <a:xfrm>
            <a:off x="457200" y="5937837"/>
            <a:ext cx="6171685" cy="369332"/>
          </a:xfrm>
          <a:prstGeom prst="rect">
            <a:avLst/>
          </a:prstGeom>
          <a:noFill/>
        </p:spPr>
        <p:txBody>
          <a:bodyPr wrap="square" lIns="91440" tIns="45720" rIns="91440" bIns="45720" rtlCol="0" anchor="t">
            <a:spAutoFit/>
          </a:bodyPr>
          <a:lstStyle/>
          <a:p>
            <a:r>
              <a:rPr lang="en-US" b="1" dirty="0"/>
              <a:t>Handout: </a:t>
            </a:r>
            <a:r>
              <a:rPr lang="en-US" dirty="0">
                <a:solidFill>
                  <a:srgbClr val="0563C1"/>
                </a:solidFill>
                <a:latin typeface="Roboto"/>
                <a:ea typeface="Roboto"/>
                <a:cs typeface="Arial"/>
                <a:hlinkClick r:id="rId8"/>
              </a:rPr>
              <a:t>Collaboration Plan: Five-Step Process </a:t>
            </a:r>
            <a:r>
              <a:rPr lang="en-US" dirty="0">
                <a:solidFill>
                  <a:srgbClr val="0563C1"/>
                </a:solidFill>
                <a:latin typeface="Roboto"/>
                <a:ea typeface="Roboto"/>
                <a:cs typeface="Arial"/>
              </a:rPr>
              <a:t> </a:t>
            </a:r>
            <a:endParaRPr lang="en-US" dirty="0">
              <a:latin typeface="Roboto"/>
              <a:ea typeface="Roboto"/>
              <a:cs typeface="Roboto"/>
            </a:endParaRPr>
          </a:p>
        </p:txBody>
      </p:sp>
      <p:grpSp>
        <p:nvGrpSpPr>
          <p:cNvPr id="2" name="Group 1">
            <a:extLst>
              <a:ext uri="{FF2B5EF4-FFF2-40B4-BE49-F238E27FC236}">
                <a16:creationId xmlns:a16="http://schemas.microsoft.com/office/drawing/2014/main" id="{9F714CD9-D6F3-9FDE-0505-33124082F17D}"/>
              </a:ext>
            </a:extLst>
          </p:cNvPr>
          <p:cNvGrpSpPr/>
          <p:nvPr/>
        </p:nvGrpSpPr>
        <p:grpSpPr>
          <a:xfrm>
            <a:off x="10414038" y="246955"/>
            <a:ext cx="1345146" cy="1374339"/>
            <a:chOff x="10510256" y="64239"/>
            <a:chExt cx="1729760" cy="1767301"/>
          </a:xfrm>
        </p:grpSpPr>
        <p:pic>
          <p:nvPicPr>
            <p:cNvPr id="4" name="Graphic 3" descr="Pencil with solid fill">
              <a:extLst>
                <a:ext uri="{FF2B5EF4-FFF2-40B4-BE49-F238E27FC236}">
                  <a16:creationId xmlns:a16="http://schemas.microsoft.com/office/drawing/2014/main" id="{0C8C6EED-D4DF-7036-B950-4FC62C3AAF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0673" y="256939"/>
              <a:ext cx="1030857" cy="1030860"/>
            </a:xfrm>
            <a:prstGeom prst="rect">
              <a:avLst/>
            </a:prstGeom>
          </p:spPr>
        </p:pic>
        <p:sp>
          <p:nvSpPr>
            <p:cNvPr id="11" name="TextBox 10">
              <a:extLst>
                <a:ext uri="{FF2B5EF4-FFF2-40B4-BE49-F238E27FC236}">
                  <a16:creationId xmlns:a16="http://schemas.microsoft.com/office/drawing/2014/main" id="{991319E0-EF58-035E-1FBB-5FD88FAC2FCB}"/>
                </a:ext>
              </a:extLst>
            </p:cNvPr>
            <p:cNvSpPr txBox="1"/>
            <p:nvPr/>
          </p:nvSpPr>
          <p:spPr>
            <a:xfrm>
              <a:off x="10510256" y="1173550"/>
              <a:ext cx="1729760" cy="514512"/>
            </a:xfrm>
            <a:prstGeom prst="rect">
              <a:avLst/>
            </a:prstGeom>
            <a:noFill/>
            <a:ln>
              <a:noFill/>
            </a:ln>
          </p:spPr>
          <p:txBody>
            <a:bodyPr wrap="square">
              <a:spAutoFit/>
            </a:bodyPr>
            <a:lstStyle/>
            <a:p>
              <a:pPr algn="ctr"/>
              <a:r>
                <a:rPr lang="en-US" sz="2000" b="1">
                  <a:solidFill>
                    <a:schemeClr val="accent2"/>
                  </a:solidFill>
                  <a:latin typeface="Audrey Sans"/>
                </a:rPr>
                <a:t>Activity</a:t>
              </a:r>
            </a:p>
          </p:txBody>
        </p:sp>
        <p:sp>
          <p:nvSpPr>
            <p:cNvPr id="12" name="Oval 11">
              <a:extLst>
                <a:ext uri="{FF2B5EF4-FFF2-40B4-BE49-F238E27FC236}">
                  <a16:creationId xmlns:a16="http://schemas.microsoft.com/office/drawing/2014/main" id="{5DBD4AF1-B677-C837-9A59-F83741AA98DA}"/>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2794269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3711-0995-914D-BD39-04FE2746DC37}"/>
              </a:ext>
            </a:extLst>
          </p:cNvPr>
          <p:cNvSpPr>
            <a:spLocks noGrp="1"/>
          </p:cNvSpPr>
          <p:nvPr>
            <p:ph type="title"/>
          </p:nvPr>
        </p:nvSpPr>
        <p:spPr>
          <a:xfrm>
            <a:off x="457200" y="457200"/>
            <a:ext cx="11430000" cy="1235075"/>
          </a:xfrm>
        </p:spPr>
        <p:txBody>
          <a:bodyPr>
            <a:noAutofit/>
          </a:bodyPr>
          <a:lstStyle/>
          <a:p>
            <a:r>
              <a:rPr lang="en-US" sz="4600" b="0">
                <a:solidFill>
                  <a:schemeClr val="accent2"/>
                </a:solidFill>
              </a:rPr>
              <a:t>Collaborating with Families: </a:t>
            </a:r>
            <a:br>
              <a:rPr lang="en-US" sz="4600" b="0">
                <a:solidFill>
                  <a:schemeClr val="accent2"/>
                </a:solidFill>
              </a:rPr>
            </a:br>
            <a:r>
              <a:rPr lang="en-US" sz="4600" b="0">
                <a:solidFill>
                  <a:schemeClr val="accent2"/>
                </a:solidFill>
              </a:rPr>
              <a:t>Ongoing Communication Topics</a:t>
            </a:r>
          </a:p>
        </p:txBody>
      </p:sp>
      <p:sp>
        <p:nvSpPr>
          <p:cNvPr id="3" name="Content Placeholder 2">
            <a:extLst>
              <a:ext uri="{FF2B5EF4-FFF2-40B4-BE49-F238E27FC236}">
                <a16:creationId xmlns:a16="http://schemas.microsoft.com/office/drawing/2014/main" id="{05946677-5491-5C4D-8A10-6C592581CF68}"/>
              </a:ext>
            </a:extLst>
          </p:cNvPr>
          <p:cNvSpPr>
            <a:spLocks noGrp="1"/>
          </p:cNvSpPr>
          <p:nvPr>
            <p:ph idx="1"/>
          </p:nvPr>
        </p:nvSpPr>
        <p:spPr>
          <a:xfrm>
            <a:off x="457200" y="2100613"/>
            <a:ext cx="11008659" cy="3723314"/>
          </a:xfrm>
        </p:spPr>
        <p:txBody>
          <a:bodyPr>
            <a:normAutofit/>
          </a:bodyPr>
          <a:lstStyle/>
          <a:p>
            <a:pPr marL="457200" indent="-457200">
              <a:spcBef>
                <a:spcPts val="0"/>
              </a:spcBef>
              <a:spcAft>
                <a:spcPts val="1200"/>
              </a:spcAft>
              <a:buFont typeface="Wingdings" panose="05000000000000000000" pitchFamily="2" charset="2"/>
              <a:buChar char="§"/>
            </a:pPr>
            <a:r>
              <a:rPr lang="en-US" sz="3600"/>
              <a:t>Happens when educators actively encourage families to participate in meaningful ways, and families support their children at home as well as at school.</a:t>
            </a:r>
          </a:p>
          <a:p>
            <a:pPr marL="457200" indent="-457200">
              <a:spcBef>
                <a:spcPts val="0"/>
              </a:spcBef>
              <a:spcAft>
                <a:spcPts val="1200"/>
              </a:spcAft>
              <a:buFont typeface="Wingdings" panose="05000000000000000000" pitchFamily="2" charset="2"/>
              <a:buChar char="§"/>
            </a:pPr>
            <a:r>
              <a:rPr lang="en-US" sz="3600"/>
              <a:t>It is a mutually beneficial relationship.</a:t>
            </a:r>
          </a:p>
          <a:p>
            <a:endParaRPr lang="en-US" sz="2800"/>
          </a:p>
        </p:txBody>
      </p:sp>
      <p:sp>
        <p:nvSpPr>
          <p:cNvPr id="5" name="Slide Number Placeholder 2">
            <a:extLst>
              <a:ext uri="{FF2B5EF4-FFF2-40B4-BE49-F238E27FC236}">
                <a16:creationId xmlns:a16="http://schemas.microsoft.com/office/drawing/2014/main" id="{05C85368-9490-45B9-77C5-1789B2A882E6}"/>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51</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3906999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3711-0995-914D-BD39-04FE2746DC37}"/>
              </a:ext>
            </a:extLst>
          </p:cNvPr>
          <p:cNvSpPr>
            <a:spLocks noGrp="1"/>
          </p:cNvSpPr>
          <p:nvPr>
            <p:ph type="title"/>
          </p:nvPr>
        </p:nvSpPr>
        <p:spPr>
          <a:xfrm>
            <a:off x="457200" y="457200"/>
            <a:ext cx="11430000" cy="1235075"/>
          </a:xfrm>
        </p:spPr>
        <p:txBody>
          <a:bodyPr>
            <a:noAutofit/>
          </a:bodyPr>
          <a:lstStyle/>
          <a:p>
            <a:r>
              <a:rPr lang="en-US" sz="4400" b="0">
                <a:solidFill>
                  <a:schemeClr val="accent2"/>
                </a:solidFill>
              </a:rPr>
              <a:t>Collaborating with Families: </a:t>
            </a:r>
            <a:br>
              <a:rPr lang="en-US" sz="4400" b="0">
                <a:solidFill>
                  <a:schemeClr val="accent2"/>
                </a:solidFill>
              </a:rPr>
            </a:br>
            <a:r>
              <a:rPr lang="en-US" sz="4400" b="0">
                <a:solidFill>
                  <a:schemeClr val="accent2"/>
                </a:solidFill>
              </a:rPr>
              <a:t>Ongoing Communication Topics</a:t>
            </a:r>
          </a:p>
        </p:txBody>
      </p:sp>
      <p:graphicFrame>
        <p:nvGraphicFramePr>
          <p:cNvPr id="5" name="Diagram 4">
            <a:extLst>
              <a:ext uri="{FF2B5EF4-FFF2-40B4-BE49-F238E27FC236}">
                <a16:creationId xmlns:a16="http://schemas.microsoft.com/office/drawing/2014/main" id="{B0CD9C72-27E6-9F18-21A8-1B5CDB9E5098}"/>
              </a:ext>
            </a:extLst>
          </p:cNvPr>
          <p:cNvGraphicFramePr/>
          <p:nvPr>
            <p:extLst>
              <p:ext uri="{D42A27DB-BD31-4B8C-83A1-F6EECF244321}">
                <p14:modId xmlns:p14="http://schemas.microsoft.com/office/powerpoint/2010/main" val="481621244"/>
              </p:ext>
            </p:extLst>
          </p:nvPr>
        </p:nvGraphicFramePr>
        <p:xfrm>
          <a:off x="1615489" y="1976014"/>
          <a:ext cx="8961022" cy="390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D0E8E1B-9D5A-3D5A-EBFD-2F07260636D4}"/>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52</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1831847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1730-BA5A-1E41-AFDA-7347940EDD74}"/>
              </a:ext>
            </a:extLst>
          </p:cNvPr>
          <p:cNvSpPr>
            <a:spLocks noGrp="1"/>
          </p:cNvSpPr>
          <p:nvPr>
            <p:ph type="title" idx="4294967295"/>
          </p:nvPr>
        </p:nvSpPr>
        <p:spPr>
          <a:xfrm>
            <a:off x="380999" y="412376"/>
            <a:ext cx="11430000" cy="1235075"/>
          </a:xfrm>
        </p:spPr>
        <p:txBody>
          <a:bodyPr>
            <a:noAutofit/>
          </a:bodyPr>
          <a:lstStyle/>
          <a:p>
            <a:pPr algn="ctr"/>
            <a:r>
              <a:rPr lang="en-US" sz="4600" b="0">
                <a:solidFill>
                  <a:schemeClr val="accent2"/>
                </a:solidFill>
              </a:rPr>
              <a:t>Collaborating with Families: </a:t>
            </a:r>
            <a:br>
              <a:rPr lang="en-US" sz="4600" b="0">
                <a:solidFill>
                  <a:schemeClr val="accent2"/>
                </a:solidFill>
              </a:rPr>
            </a:br>
            <a:r>
              <a:rPr lang="en-US" sz="4600" b="0">
                <a:solidFill>
                  <a:schemeClr val="accent2"/>
                </a:solidFill>
              </a:rPr>
              <a:t>Ongoing Communication Modes</a:t>
            </a:r>
          </a:p>
        </p:txBody>
      </p:sp>
      <p:graphicFrame>
        <p:nvGraphicFramePr>
          <p:cNvPr id="5" name="Content Placeholder 4">
            <a:extLst>
              <a:ext uri="{FF2B5EF4-FFF2-40B4-BE49-F238E27FC236}">
                <a16:creationId xmlns:a16="http://schemas.microsoft.com/office/drawing/2014/main" id="{A1390080-7BF3-CAC5-FE5B-D0C72D1970D7}"/>
              </a:ext>
            </a:extLst>
          </p:cNvPr>
          <p:cNvGraphicFramePr>
            <a:graphicFrameLocks noGrp="1"/>
          </p:cNvGraphicFramePr>
          <p:nvPr>
            <p:ph idx="4294967295"/>
            <p:extLst>
              <p:ext uri="{D42A27DB-BD31-4B8C-83A1-F6EECF244321}">
                <p14:modId xmlns:p14="http://schemas.microsoft.com/office/powerpoint/2010/main" val="2815787155"/>
              </p:ext>
            </p:extLst>
          </p:nvPr>
        </p:nvGraphicFramePr>
        <p:xfrm>
          <a:off x="690282" y="1926665"/>
          <a:ext cx="10811435" cy="4599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742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1730-BA5A-1E41-AFDA-7347940EDD74}"/>
              </a:ext>
            </a:extLst>
          </p:cNvPr>
          <p:cNvSpPr>
            <a:spLocks noGrp="1"/>
          </p:cNvSpPr>
          <p:nvPr>
            <p:ph type="title"/>
          </p:nvPr>
        </p:nvSpPr>
        <p:spPr>
          <a:xfrm>
            <a:off x="457200" y="457200"/>
            <a:ext cx="11430000" cy="1235075"/>
          </a:xfrm>
        </p:spPr>
        <p:txBody>
          <a:bodyPr>
            <a:noAutofit/>
          </a:bodyPr>
          <a:lstStyle/>
          <a:p>
            <a:r>
              <a:rPr lang="en-US" sz="4400" b="0">
                <a:solidFill>
                  <a:schemeClr val="accent2"/>
                </a:solidFill>
              </a:rPr>
              <a:t>Collaborating with Families: </a:t>
            </a:r>
            <a:br>
              <a:rPr lang="en-US" sz="4400" b="0">
                <a:solidFill>
                  <a:schemeClr val="accent2"/>
                </a:solidFill>
              </a:rPr>
            </a:br>
            <a:r>
              <a:rPr lang="en-US" sz="4400" b="0">
                <a:solidFill>
                  <a:schemeClr val="accent2"/>
                </a:solidFill>
              </a:rPr>
              <a:t>Ongoing Communication Modes</a:t>
            </a:r>
          </a:p>
        </p:txBody>
      </p:sp>
      <p:grpSp>
        <p:nvGrpSpPr>
          <p:cNvPr id="5" name="Group 4">
            <a:extLst>
              <a:ext uri="{FF2B5EF4-FFF2-40B4-BE49-F238E27FC236}">
                <a16:creationId xmlns:a16="http://schemas.microsoft.com/office/drawing/2014/main" id="{3CA72DAD-18FD-FE39-664D-10274447CE58}"/>
              </a:ext>
            </a:extLst>
          </p:cNvPr>
          <p:cNvGrpSpPr/>
          <p:nvPr/>
        </p:nvGrpSpPr>
        <p:grpSpPr>
          <a:xfrm>
            <a:off x="756503" y="2206995"/>
            <a:ext cx="10678994" cy="3478306"/>
            <a:chOff x="457200" y="2286000"/>
            <a:chExt cx="11334749" cy="2125265"/>
          </a:xfrm>
        </p:grpSpPr>
        <p:sp>
          <p:nvSpPr>
            <p:cNvPr id="6" name="Freeform: Shape 5">
              <a:extLst>
                <a:ext uri="{FF2B5EF4-FFF2-40B4-BE49-F238E27FC236}">
                  <a16:creationId xmlns:a16="http://schemas.microsoft.com/office/drawing/2014/main" id="{332CCE18-7B74-C00F-C4C6-86A2F46D341D}"/>
                </a:ext>
              </a:extLst>
            </p:cNvPr>
            <p:cNvSpPr/>
            <p:nvPr/>
          </p:nvSpPr>
          <p:spPr>
            <a:xfrm>
              <a:off x="457200" y="2286000"/>
              <a:ext cx="3542109" cy="2125265"/>
            </a:xfrm>
            <a:custGeom>
              <a:avLst/>
              <a:gdLst>
                <a:gd name="connsiteX0" fmla="*/ 0 w 3542109"/>
                <a:gd name="connsiteY0" fmla="*/ 0 h 2125265"/>
                <a:gd name="connsiteX1" fmla="*/ 3542109 w 3542109"/>
                <a:gd name="connsiteY1" fmla="*/ 0 h 2125265"/>
                <a:gd name="connsiteX2" fmla="*/ 3542109 w 3542109"/>
                <a:gd name="connsiteY2" fmla="*/ 2125265 h 2125265"/>
                <a:gd name="connsiteX3" fmla="*/ 0 w 3542109"/>
                <a:gd name="connsiteY3" fmla="*/ 2125265 h 2125265"/>
                <a:gd name="connsiteX4" fmla="*/ 0 w 3542109"/>
                <a:gd name="connsiteY4" fmla="*/ 0 h 212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2109" h="2125265">
                  <a:moveTo>
                    <a:pt x="0" y="0"/>
                  </a:moveTo>
                  <a:lnTo>
                    <a:pt x="3542109" y="0"/>
                  </a:lnTo>
                  <a:lnTo>
                    <a:pt x="3542109" y="2125265"/>
                  </a:lnTo>
                  <a:lnTo>
                    <a:pt x="0" y="212526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kern="1200"/>
                <a:t>Providing a translator when necessary and making information available in families’ home language.</a:t>
              </a:r>
            </a:p>
          </p:txBody>
        </p:sp>
        <p:sp>
          <p:nvSpPr>
            <p:cNvPr id="8" name="Freeform: Shape 7">
              <a:extLst>
                <a:ext uri="{FF2B5EF4-FFF2-40B4-BE49-F238E27FC236}">
                  <a16:creationId xmlns:a16="http://schemas.microsoft.com/office/drawing/2014/main" id="{45A7C0A7-E5C9-6A86-36E2-B73B30811B18}"/>
                </a:ext>
              </a:extLst>
            </p:cNvPr>
            <p:cNvSpPr/>
            <p:nvPr/>
          </p:nvSpPr>
          <p:spPr>
            <a:xfrm>
              <a:off x="4353520" y="2286000"/>
              <a:ext cx="3542109" cy="2125265"/>
            </a:xfrm>
            <a:custGeom>
              <a:avLst/>
              <a:gdLst>
                <a:gd name="connsiteX0" fmla="*/ 0 w 3542109"/>
                <a:gd name="connsiteY0" fmla="*/ 0 h 2125265"/>
                <a:gd name="connsiteX1" fmla="*/ 3542109 w 3542109"/>
                <a:gd name="connsiteY1" fmla="*/ 0 h 2125265"/>
                <a:gd name="connsiteX2" fmla="*/ 3542109 w 3542109"/>
                <a:gd name="connsiteY2" fmla="*/ 2125265 h 2125265"/>
                <a:gd name="connsiteX3" fmla="*/ 0 w 3542109"/>
                <a:gd name="connsiteY3" fmla="*/ 2125265 h 2125265"/>
                <a:gd name="connsiteX4" fmla="*/ 0 w 3542109"/>
                <a:gd name="connsiteY4" fmla="*/ 0 h 212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2109" h="2125265">
                  <a:moveTo>
                    <a:pt x="0" y="0"/>
                  </a:moveTo>
                  <a:lnTo>
                    <a:pt x="3542109" y="0"/>
                  </a:lnTo>
                  <a:lnTo>
                    <a:pt x="3542109" y="2125265"/>
                  </a:lnTo>
                  <a:lnTo>
                    <a:pt x="0" y="212526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kern="1200"/>
                <a:t>Providing opportunities to families to share about their family experiences. </a:t>
              </a:r>
            </a:p>
          </p:txBody>
        </p:sp>
        <p:sp>
          <p:nvSpPr>
            <p:cNvPr id="9" name="Freeform: Shape 8">
              <a:extLst>
                <a:ext uri="{FF2B5EF4-FFF2-40B4-BE49-F238E27FC236}">
                  <a16:creationId xmlns:a16="http://schemas.microsoft.com/office/drawing/2014/main" id="{90A7481C-C22D-452A-52F8-B155A17240FA}"/>
                </a:ext>
              </a:extLst>
            </p:cNvPr>
            <p:cNvSpPr/>
            <p:nvPr/>
          </p:nvSpPr>
          <p:spPr>
            <a:xfrm>
              <a:off x="8249840" y="2286000"/>
              <a:ext cx="3542109" cy="2125265"/>
            </a:xfrm>
            <a:custGeom>
              <a:avLst/>
              <a:gdLst>
                <a:gd name="connsiteX0" fmla="*/ 0 w 3542109"/>
                <a:gd name="connsiteY0" fmla="*/ 0 h 2125265"/>
                <a:gd name="connsiteX1" fmla="*/ 3542109 w 3542109"/>
                <a:gd name="connsiteY1" fmla="*/ 0 h 2125265"/>
                <a:gd name="connsiteX2" fmla="*/ 3542109 w 3542109"/>
                <a:gd name="connsiteY2" fmla="*/ 2125265 h 2125265"/>
                <a:gd name="connsiteX3" fmla="*/ 0 w 3542109"/>
                <a:gd name="connsiteY3" fmla="*/ 2125265 h 2125265"/>
                <a:gd name="connsiteX4" fmla="*/ 0 w 3542109"/>
                <a:gd name="connsiteY4" fmla="*/ 0 h 212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2109" h="2125265">
                  <a:moveTo>
                    <a:pt x="0" y="0"/>
                  </a:moveTo>
                  <a:lnTo>
                    <a:pt x="3542109" y="0"/>
                  </a:lnTo>
                  <a:lnTo>
                    <a:pt x="3542109" y="2125265"/>
                  </a:lnTo>
                  <a:lnTo>
                    <a:pt x="0" y="212526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kern="1200"/>
                <a:t>Establishing regular communication about student/classroom (e.g., parent communication notebook, emails, phone calls). </a:t>
              </a:r>
            </a:p>
          </p:txBody>
        </p:sp>
      </p:grpSp>
      <p:sp>
        <p:nvSpPr>
          <p:cNvPr id="3" name="Slide Number Placeholder 2">
            <a:extLst>
              <a:ext uri="{FF2B5EF4-FFF2-40B4-BE49-F238E27FC236}">
                <a16:creationId xmlns:a16="http://schemas.microsoft.com/office/drawing/2014/main" id="{154BADE8-DA6F-2358-3745-03D4C2591B67}"/>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54</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1707018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E8012-8EE0-0B10-10CB-891BC46A7239}"/>
              </a:ext>
            </a:extLst>
          </p:cNvPr>
          <p:cNvSpPr>
            <a:spLocks noGrp="1"/>
          </p:cNvSpPr>
          <p:nvPr>
            <p:ph type="sldNum" sz="quarter" idx="4"/>
          </p:nvPr>
        </p:nvSpPr>
        <p:spPr/>
        <p:txBody>
          <a:bodyPr/>
          <a:lstStyle/>
          <a:p>
            <a:fld id="{899FFD16-B25A-457E-9C72-CDC3BAF3ACB3}" type="slidenum">
              <a:rPr lang="en-US" smtClean="0"/>
              <a:pPr/>
              <a:t>55</a:t>
            </a:fld>
            <a:endParaRPr lang="en-US"/>
          </a:p>
        </p:txBody>
      </p:sp>
      <p:sp>
        <p:nvSpPr>
          <p:cNvPr id="5" name="Title 1">
            <a:extLst>
              <a:ext uri="{FF2B5EF4-FFF2-40B4-BE49-F238E27FC236}">
                <a16:creationId xmlns:a16="http://schemas.microsoft.com/office/drawing/2014/main" id="{99459EA7-7E1F-6C6B-F19B-3B874EFB712F}"/>
              </a:ext>
            </a:extLst>
          </p:cNvPr>
          <p:cNvSpPr>
            <a:spLocks noGrp="1"/>
          </p:cNvSpPr>
          <p:nvPr>
            <p:ph type="title"/>
          </p:nvPr>
        </p:nvSpPr>
        <p:spPr>
          <a:xfrm>
            <a:off x="457200" y="457200"/>
            <a:ext cx="11449408" cy="1235075"/>
          </a:xfrm>
        </p:spPr>
        <p:txBody>
          <a:bodyPr anchor="t">
            <a:noAutofit/>
          </a:bodyPr>
          <a:lstStyle/>
          <a:p>
            <a:r>
              <a:rPr lang="en-US" sz="4800" b="0">
                <a:solidFill>
                  <a:schemeClr val="accent2"/>
                </a:solidFill>
              </a:rPr>
              <a:t>Collaborating with Families: </a:t>
            </a:r>
            <a:br>
              <a:rPr lang="en-US" sz="4800" b="0">
                <a:solidFill>
                  <a:schemeClr val="accent2"/>
                </a:solidFill>
              </a:rPr>
            </a:br>
            <a:r>
              <a:rPr lang="en-US" sz="4800" b="0">
                <a:solidFill>
                  <a:schemeClr val="accent2"/>
                </a:solidFill>
              </a:rPr>
              <a:t>Supports Needed and Resources Available  </a:t>
            </a:r>
          </a:p>
        </p:txBody>
      </p:sp>
      <p:graphicFrame>
        <p:nvGraphicFramePr>
          <p:cNvPr id="6" name="Content Placeholder 2">
            <a:extLst>
              <a:ext uri="{FF2B5EF4-FFF2-40B4-BE49-F238E27FC236}">
                <a16:creationId xmlns:a16="http://schemas.microsoft.com/office/drawing/2014/main" id="{E64EF632-96E1-2905-38D2-0F01AE9E6851}"/>
              </a:ext>
            </a:extLst>
          </p:cNvPr>
          <p:cNvGraphicFramePr>
            <a:graphicFrameLocks noGrp="1"/>
          </p:cNvGraphicFramePr>
          <p:nvPr>
            <p:ph idx="1"/>
            <p:extLst>
              <p:ext uri="{D42A27DB-BD31-4B8C-83A1-F6EECF244321}">
                <p14:modId xmlns:p14="http://schemas.microsoft.com/office/powerpoint/2010/main" val="2203042829"/>
              </p:ext>
            </p:extLst>
          </p:nvPr>
        </p:nvGraphicFramePr>
        <p:xfrm>
          <a:off x="1142999" y="2911981"/>
          <a:ext cx="9906001" cy="2679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475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B1FF1A-988F-4631-8728-655C1AFA16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50" normalizeH="0" baseline="0" noProof="0" smtClean="0">
                <a:ln>
                  <a:noFill/>
                </a:ln>
                <a:solidFill>
                  <a:srgbClr val="E7E6E6">
                    <a:lumMod val="75000"/>
                  </a:srgbClr>
                </a:solidFill>
                <a:effectLst/>
                <a:uLnTx/>
                <a:uFillTx/>
                <a:latin typeface="Roboto"/>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50" normalizeH="0" baseline="0" noProof="0">
              <a:ln>
                <a:noFill/>
              </a:ln>
              <a:solidFill>
                <a:srgbClr val="E7E6E6">
                  <a:lumMod val="75000"/>
                </a:srgbClr>
              </a:solidFill>
              <a:effectLst/>
              <a:uLnTx/>
              <a:uFillTx/>
              <a:latin typeface="Roboto"/>
              <a:ea typeface="+mn-ea"/>
              <a:cs typeface="Arial" panose="020B0604020202020204" pitchFamily="34" charset="0"/>
            </a:endParaRPr>
          </a:p>
        </p:txBody>
      </p:sp>
      <p:sp>
        <p:nvSpPr>
          <p:cNvPr id="2" name="Title 1">
            <a:extLst>
              <a:ext uri="{FF2B5EF4-FFF2-40B4-BE49-F238E27FC236}">
                <a16:creationId xmlns:a16="http://schemas.microsoft.com/office/drawing/2014/main" id="{160400C2-C6A0-48CC-8CF9-C345A932EF73}"/>
              </a:ext>
            </a:extLst>
          </p:cNvPr>
          <p:cNvSpPr>
            <a:spLocks noGrp="1"/>
          </p:cNvSpPr>
          <p:nvPr>
            <p:ph type="title"/>
          </p:nvPr>
        </p:nvSpPr>
        <p:spPr>
          <a:xfrm>
            <a:off x="457200" y="457200"/>
            <a:ext cx="11430000" cy="1235075"/>
          </a:xfrm>
        </p:spPr>
        <p:txBody>
          <a:bodyPr>
            <a:normAutofit/>
          </a:bodyPr>
          <a:lstStyle/>
          <a:p>
            <a:r>
              <a:rPr lang="en-US" b="0">
                <a:solidFill>
                  <a:schemeClr val="accent2"/>
                </a:solidFill>
              </a:rPr>
              <a:t>Link to HLPs</a:t>
            </a:r>
          </a:p>
        </p:txBody>
      </p:sp>
      <p:graphicFrame>
        <p:nvGraphicFramePr>
          <p:cNvPr id="10" name="Diagram 9">
            <a:extLst>
              <a:ext uri="{FF2B5EF4-FFF2-40B4-BE49-F238E27FC236}">
                <a16:creationId xmlns:a16="http://schemas.microsoft.com/office/drawing/2014/main" id="{9E47E658-FEE5-BCBB-37AB-09A045336A27}"/>
              </a:ext>
            </a:extLst>
          </p:cNvPr>
          <p:cNvGraphicFramePr/>
          <p:nvPr>
            <p:extLst>
              <p:ext uri="{D42A27DB-BD31-4B8C-83A1-F6EECF244321}">
                <p14:modId xmlns:p14="http://schemas.microsoft.com/office/powerpoint/2010/main" val="1399613062"/>
              </p:ext>
            </p:extLst>
          </p:nvPr>
        </p:nvGraphicFramePr>
        <p:xfrm>
          <a:off x="2032000" y="1868846"/>
          <a:ext cx="8128000" cy="391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216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5076-3B3A-834C-910E-BB67E12B9C36}"/>
              </a:ext>
            </a:extLst>
          </p:cNvPr>
          <p:cNvSpPr>
            <a:spLocks noGrp="1"/>
          </p:cNvSpPr>
          <p:nvPr>
            <p:ph type="title"/>
          </p:nvPr>
        </p:nvSpPr>
        <p:spPr>
          <a:xfrm>
            <a:off x="457200" y="457200"/>
            <a:ext cx="11430000" cy="1235075"/>
          </a:xfrm>
        </p:spPr>
        <p:txBody>
          <a:bodyPr>
            <a:normAutofit/>
          </a:bodyPr>
          <a:lstStyle/>
          <a:p>
            <a:r>
              <a:rPr lang="en-US" sz="4400" b="0">
                <a:solidFill>
                  <a:schemeClr val="accent2"/>
                </a:solidFill>
              </a:rPr>
              <a:t>Pause and Reflect on Practice </a:t>
            </a:r>
          </a:p>
        </p:txBody>
      </p:sp>
      <p:sp>
        <p:nvSpPr>
          <p:cNvPr id="3" name="Content Placeholder 2">
            <a:extLst>
              <a:ext uri="{FF2B5EF4-FFF2-40B4-BE49-F238E27FC236}">
                <a16:creationId xmlns:a16="http://schemas.microsoft.com/office/drawing/2014/main" id="{4B3E98BD-8AA4-B34F-9A23-349A159AB64F}"/>
              </a:ext>
            </a:extLst>
          </p:cNvPr>
          <p:cNvSpPr>
            <a:spLocks noGrp="1"/>
          </p:cNvSpPr>
          <p:nvPr>
            <p:ph idx="1"/>
          </p:nvPr>
        </p:nvSpPr>
        <p:spPr>
          <a:xfrm>
            <a:off x="457200" y="1752601"/>
            <a:ext cx="6969096" cy="4424362"/>
          </a:xfrm>
        </p:spPr>
        <p:txBody>
          <a:bodyPr>
            <a:normAutofit/>
          </a:bodyPr>
          <a:lstStyle/>
          <a:p>
            <a:pPr marL="457200" indent="-457200">
              <a:spcBef>
                <a:spcPts val="0"/>
              </a:spcBef>
              <a:spcAft>
                <a:spcPts val="1200"/>
              </a:spcAft>
              <a:buFont typeface="Wingdings" panose="05000000000000000000" pitchFamily="2" charset="2"/>
              <a:buChar char="§"/>
            </a:pPr>
            <a:r>
              <a:rPr lang="en-US" sz="3600"/>
              <a:t>Use the handout titled </a:t>
            </a:r>
            <a:br>
              <a:rPr lang="en-US" sz="3600"/>
            </a:br>
            <a:r>
              <a:rPr lang="en-US" sz="3600"/>
              <a:t>“My Collaboration.”</a:t>
            </a:r>
          </a:p>
          <a:p>
            <a:pPr marL="457200" indent="-457200">
              <a:buFont typeface="Wingdings" panose="05000000000000000000" pitchFamily="2" charset="2"/>
              <a:buChar char="§"/>
            </a:pPr>
            <a:r>
              <a:rPr lang="en-US" sz="3600"/>
              <a:t>Identify some successes </a:t>
            </a:r>
            <a:br>
              <a:rPr lang="en-US" sz="3600"/>
            </a:br>
            <a:r>
              <a:rPr lang="en-US" sz="3600"/>
              <a:t>and areas of improvement </a:t>
            </a:r>
            <a:br>
              <a:rPr lang="en-US" sz="3600"/>
            </a:br>
            <a:r>
              <a:rPr lang="en-US" sz="3600"/>
              <a:t>for collaborating with families and professionals.</a:t>
            </a:r>
          </a:p>
        </p:txBody>
      </p:sp>
      <p:sp>
        <p:nvSpPr>
          <p:cNvPr id="9" name="Slide Number Placeholder 2">
            <a:extLst>
              <a:ext uri="{FF2B5EF4-FFF2-40B4-BE49-F238E27FC236}">
                <a16:creationId xmlns:a16="http://schemas.microsoft.com/office/drawing/2014/main" id="{B69ED284-B51E-F29D-0C99-58682C0CEA45}"/>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57</a:t>
            </a:fld>
            <a:endParaRPr lang="en-US" sz="1000" spc="50">
              <a:solidFill>
                <a:schemeClr val="bg2">
                  <a:lumMod val="75000"/>
                </a:schemeClr>
              </a:solidFill>
              <a:cs typeface="Arial" panose="020B0604020202020204" pitchFamily="34" charset="0"/>
            </a:endParaRPr>
          </a:p>
        </p:txBody>
      </p:sp>
      <p:grpSp>
        <p:nvGrpSpPr>
          <p:cNvPr id="4" name="Group 3">
            <a:extLst>
              <a:ext uri="{FF2B5EF4-FFF2-40B4-BE49-F238E27FC236}">
                <a16:creationId xmlns:a16="http://schemas.microsoft.com/office/drawing/2014/main" id="{4FFE356A-970F-04ED-2CCA-C30BADBB71A5}"/>
              </a:ext>
            </a:extLst>
          </p:cNvPr>
          <p:cNvGrpSpPr/>
          <p:nvPr/>
        </p:nvGrpSpPr>
        <p:grpSpPr>
          <a:xfrm>
            <a:off x="10414038" y="246955"/>
            <a:ext cx="1345146" cy="1374339"/>
            <a:chOff x="10510256" y="64239"/>
            <a:chExt cx="1729760" cy="1767301"/>
          </a:xfrm>
        </p:grpSpPr>
        <p:pic>
          <p:nvPicPr>
            <p:cNvPr id="8" name="Graphic 7" descr="Pencil with solid fill">
              <a:extLst>
                <a:ext uri="{FF2B5EF4-FFF2-40B4-BE49-F238E27FC236}">
                  <a16:creationId xmlns:a16="http://schemas.microsoft.com/office/drawing/2014/main" id="{CDA41FE8-C5AC-C373-5DBF-E149AF8467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0673" y="256939"/>
              <a:ext cx="1030857" cy="1030860"/>
            </a:xfrm>
            <a:prstGeom prst="rect">
              <a:avLst/>
            </a:prstGeom>
          </p:spPr>
        </p:pic>
        <p:sp>
          <p:nvSpPr>
            <p:cNvPr id="10" name="TextBox 9">
              <a:extLst>
                <a:ext uri="{FF2B5EF4-FFF2-40B4-BE49-F238E27FC236}">
                  <a16:creationId xmlns:a16="http://schemas.microsoft.com/office/drawing/2014/main" id="{C95EABDF-9DAD-FF49-8632-3A64F40C8E47}"/>
                </a:ext>
              </a:extLst>
            </p:cNvPr>
            <p:cNvSpPr txBox="1"/>
            <p:nvPr/>
          </p:nvSpPr>
          <p:spPr>
            <a:xfrm>
              <a:off x="10510256" y="1173550"/>
              <a:ext cx="1729760" cy="514512"/>
            </a:xfrm>
            <a:prstGeom prst="rect">
              <a:avLst/>
            </a:prstGeom>
            <a:noFill/>
            <a:ln>
              <a:noFill/>
            </a:ln>
          </p:spPr>
          <p:txBody>
            <a:bodyPr wrap="square">
              <a:spAutoFit/>
            </a:bodyPr>
            <a:lstStyle/>
            <a:p>
              <a:pPr algn="ctr"/>
              <a:r>
                <a:rPr lang="en-US" sz="2000" b="1">
                  <a:solidFill>
                    <a:schemeClr val="accent2"/>
                  </a:solidFill>
                  <a:latin typeface="Audrey Sans"/>
                </a:rPr>
                <a:t>Activity</a:t>
              </a:r>
            </a:p>
          </p:txBody>
        </p:sp>
        <p:sp>
          <p:nvSpPr>
            <p:cNvPr id="11" name="Oval 10">
              <a:extLst>
                <a:ext uri="{FF2B5EF4-FFF2-40B4-BE49-F238E27FC236}">
                  <a16:creationId xmlns:a16="http://schemas.microsoft.com/office/drawing/2014/main" id="{ED538B31-2CBD-01EB-0491-3CE50EA46E07}"/>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grpSp>
        <p:nvGrpSpPr>
          <p:cNvPr id="12" name="Group 11">
            <a:extLst>
              <a:ext uri="{FF2B5EF4-FFF2-40B4-BE49-F238E27FC236}">
                <a16:creationId xmlns:a16="http://schemas.microsoft.com/office/drawing/2014/main" id="{A152E9E1-A9E1-5AEA-5B3F-69DB8E70AD93}"/>
              </a:ext>
            </a:extLst>
          </p:cNvPr>
          <p:cNvGrpSpPr/>
          <p:nvPr/>
        </p:nvGrpSpPr>
        <p:grpSpPr>
          <a:xfrm>
            <a:off x="8097034" y="2213428"/>
            <a:ext cx="3281207" cy="2671406"/>
            <a:chOff x="3510" y="250966"/>
            <a:chExt cx="3591478" cy="3242329"/>
          </a:xfrm>
          <a:effectLst>
            <a:outerShdw blurRad="50800" dist="38100" dir="2700000" algn="tl" rotWithShape="0">
              <a:prstClr val="black">
                <a:alpha val="30000"/>
              </a:prstClr>
            </a:outerShdw>
          </a:effectLst>
        </p:grpSpPr>
        <p:sp>
          <p:nvSpPr>
            <p:cNvPr id="13" name="Rectangle 12">
              <a:extLst>
                <a:ext uri="{FF2B5EF4-FFF2-40B4-BE49-F238E27FC236}">
                  <a16:creationId xmlns:a16="http://schemas.microsoft.com/office/drawing/2014/main" id="{B9129B0D-0B71-515E-F94A-EF4C042A1618}"/>
                </a:ext>
              </a:extLst>
            </p:cNvPr>
            <p:cNvSpPr/>
            <p:nvPr/>
          </p:nvSpPr>
          <p:spPr>
            <a:xfrm>
              <a:off x="3510" y="250966"/>
              <a:ext cx="3591478" cy="3242329"/>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1252575F-D84C-3BB3-78A7-7B36C6D504E4}"/>
                </a:ext>
              </a:extLst>
            </p:cNvPr>
            <p:cNvSpPr txBox="1"/>
            <p:nvPr/>
          </p:nvSpPr>
          <p:spPr>
            <a:xfrm>
              <a:off x="3510" y="250966"/>
              <a:ext cx="3591478" cy="3242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ts val="1200"/>
                </a:spcAft>
                <a:buNone/>
              </a:pPr>
              <a:r>
                <a:rPr lang="en-US" sz="2800" b="1" kern="1200" dirty="0">
                  <a:solidFill>
                    <a:schemeClr val="tx1"/>
                  </a:solidFill>
                </a:rPr>
                <a:t>Handout: </a:t>
              </a:r>
              <a:br>
                <a:rPr lang="en-US" sz="2800" kern="1200" dirty="0"/>
              </a:br>
              <a:r>
                <a:rPr lang="en-US" sz="2800" kern="1200" dirty="0">
                  <a:solidFill>
                    <a:schemeClr val="tx1"/>
                  </a:solidFill>
                  <a:hlinkClick r:id="rId5">
                    <a:extLst>
                      <a:ext uri="{A12FA001-AC4F-418D-AE19-62706E023703}">
                        <ahyp:hlinkClr xmlns:ahyp="http://schemas.microsoft.com/office/drawing/2018/hyperlinkcolor" val="tx"/>
                      </a:ext>
                    </a:extLst>
                  </a:hlinkClick>
                </a:rPr>
                <a:t>My Collaboration</a:t>
              </a:r>
              <a:endParaRPr lang="en-US" sz="2800" kern="1200" dirty="0">
                <a:solidFill>
                  <a:schemeClr val="tx1"/>
                </a:solidFill>
              </a:endParaRPr>
            </a:p>
          </p:txBody>
        </p:sp>
      </p:grpSp>
    </p:spTree>
    <p:extLst>
      <p:ext uri="{BB962C8B-B14F-4D97-AF65-F5344CB8AC3E}">
        <p14:creationId xmlns:p14="http://schemas.microsoft.com/office/powerpoint/2010/main" val="1134868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A4FE-F0C2-0F44-946C-F513B7CA66B8}"/>
              </a:ext>
            </a:extLst>
          </p:cNvPr>
          <p:cNvSpPr>
            <a:spLocks noGrp="1"/>
          </p:cNvSpPr>
          <p:nvPr>
            <p:ph type="title"/>
          </p:nvPr>
        </p:nvSpPr>
        <p:spPr>
          <a:xfrm>
            <a:off x="457200" y="457200"/>
            <a:ext cx="11430000" cy="1235075"/>
          </a:xfrm>
        </p:spPr>
        <p:txBody>
          <a:bodyPr>
            <a:normAutofit/>
          </a:bodyPr>
          <a:lstStyle/>
          <a:p>
            <a:r>
              <a:rPr lang="en-US" sz="4400" b="0">
                <a:solidFill>
                  <a:schemeClr val="accent2"/>
                </a:solidFill>
              </a:rPr>
              <a:t>Challenges and Priority Needs</a:t>
            </a:r>
          </a:p>
        </p:txBody>
      </p:sp>
      <p:graphicFrame>
        <p:nvGraphicFramePr>
          <p:cNvPr id="5" name="Google Shape;277;p7">
            <a:extLst>
              <a:ext uri="{FF2B5EF4-FFF2-40B4-BE49-F238E27FC236}">
                <a16:creationId xmlns:a16="http://schemas.microsoft.com/office/drawing/2014/main" id="{73431227-61DC-204E-8E26-A76F47C87C77}"/>
              </a:ext>
            </a:extLst>
          </p:cNvPr>
          <p:cNvGraphicFramePr/>
          <p:nvPr>
            <p:extLst>
              <p:ext uri="{D42A27DB-BD31-4B8C-83A1-F6EECF244321}">
                <p14:modId xmlns:p14="http://schemas.microsoft.com/office/powerpoint/2010/main" val="2693526636"/>
              </p:ext>
            </p:extLst>
          </p:nvPr>
        </p:nvGraphicFramePr>
        <p:xfrm>
          <a:off x="578216" y="1601569"/>
          <a:ext cx="9634007" cy="4346303"/>
        </p:xfrm>
        <a:graphic>
          <a:graphicData uri="http://schemas.openxmlformats.org/drawingml/2006/table">
            <a:tbl>
              <a:tblPr>
                <a:noFill/>
              </a:tblPr>
              <a:tblGrid>
                <a:gridCol w="4782411">
                  <a:extLst>
                    <a:ext uri="{9D8B030D-6E8A-4147-A177-3AD203B41FA5}">
                      <a16:colId xmlns:a16="http://schemas.microsoft.com/office/drawing/2014/main" val="20000"/>
                    </a:ext>
                  </a:extLst>
                </a:gridCol>
                <a:gridCol w="4851596">
                  <a:extLst>
                    <a:ext uri="{9D8B030D-6E8A-4147-A177-3AD203B41FA5}">
                      <a16:colId xmlns:a16="http://schemas.microsoft.com/office/drawing/2014/main" val="20001"/>
                    </a:ext>
                  </a:extLst>
                </a:gridCol>
              </a:tblGrid>
              <a:tr h="1613782">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tx1"/>
                          </a:solidFill>
                        </a:rPr>
                        <a:t>When considering facilitating IEP meetings and collaborating with the IEP team, what are your most common challenges?</a:t>
                      </a:r>
                      <a:endParaRPr sz="2000" b="1" u="none" strike="noStrike" cap="none">
                        <a:solidFill>
                          <a:schemeClr val="tx1"/>
                        </a:solidFill>
                      </a:endParaRPr>
                    </a:p>
                  </a:txBody>
                  <a:tcPr marL="68588" marR="68588" marT="34294" marB="34294" anchor="ctr">
                    <a:lnL w="12700" cap="flat" cmpd="sng">
                      <a:solidFill>
                        <a:srgbClr val="4D4D4F"/>
                      </a:solidFill>
                      <a:prstDash val="solid"/>
                      <a:round/>
                      <a:headEnd type="none" w="sm" len="sm"/>
                      <a:tailEnd type="none" w="sm" len="sm"/>
                    </a:lnL>
                    <a:lnR w="12700" cap="flat" cmpd="sng">
                      <a:solidFill>
                        <a:srgbClr val="4D4D4F"/>
                      </a:solidFill>
                      <a:prstDash val="solid"/>
                      <a:round/>
                      <a:headEnd type="none" w="sm" len="sm"/>
                      <a:tailEnd type="none" w="sm" len="sm"/>
                    </a:lnR>
                    <a:lnT w="12700" cap="flat" cmpd="sng">
                      <a:solidFill>
                        <a:srgbClr val="4D4D4F"/>
                      </a:solidFill>
                      <a:prstDash val="solid"/>
                      <a:round/>
                      <a:headEnd type="none" w="sm" len="sm"/>
                      <a:tailEnd type="none" w="sm" len="sm"/>
                    </a:lnT>
                    <a:lnB w="12700" cap="flat" cmpd="sng">
                      <a:solidFill>
                        <a:srgbClr val="4D4D4F"/>
                      </a:solidFill>
                      <a:prstDash val="solid"/>
                      <a:round/>
                      <a:headEnd type="none" w="sm" len="sm"/>
                      <a:tailEnd type="none" w="sm" len="sm"/>
                    </a:lnB>
                    <a:solidFill>
                      <a:schemeClr val="accent2">
                        <a:lumMod val="40000"/>
                        <a:lumOff val="60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tx1"/>
                          </a:solidFill>
                        </a:rPr>
                        <a:t>When considering facilitating IEP meetings and collaborating with the IEP team, what is most pressing for your professional development needs?</a:t>
                      </a:r>
                      <a:endParaRPr sz="2000" b="1" u="none" strike="noStrike" cap="none">
                        <a:solidFill>
                          <a:schemeClr val="tx1"/>
                        </a:solidFill>
                      </a:endParaRPr>
                    </a:p>
                  </a:txBody>
                  <a:tcPr marL="68588" marR="68588" marT="34294" marB="34294" anchor="ctr">
                    <a:lnL w="12700" cap="flat" cmpd="sng">
                      <a:solidFill>
                        <a:srgbClr val="4D4D4F"/>
                      </a:solidFill>
                      <a:prstDash val="solid"/>
                      <a:round/>
                      <a:headEnd type="none" w="sm" len="sm"/>
                      <a:tailEnd type="none" w="sm" len="sm"/>
                    </a:lnL>
                    <a:lnR w="12700" cap="flat" cmpd="sng">
                      <a:solidFill>
                        <a:srgbClr val="4D4D4F"/>
                      </a:solidFill>
                      <a:prstDash val="solid"/>
                      <a:round/>
                      <a:headEnd type="none" w="sm" len="sm"/>
                      <a:tailEnd type="none" w="sm" len="sm"/>
                    </a:lnR>
                    <a:lnT w="12700" cap="flat" cmpd="sng">
                      <a:solidFill>
                        <a:srgbClr val="4D4D4F"/>
                      </a:solidFill>
                      <a:prstDash val="solid"/>
                      <a:round/>
                      <a:headEnd type="none" w="sm" len="sm"/>
                      <a:tailEnd type="none" w="sm" len="sm"/>
                    </a:lnT>
                    <a:lnB w="12700" cap="flat" cmpd="sng">
                      <a:solidFill>
                        <a:srgbClr val="4D4D4F"/>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0"/>
                  </a:ext>
                </a:extLst>
              </a:tr>
              <a:tr h="2732521">
                <a:tc>
                  <a:txBody>
                    <a:bodyPr/>
                    <a:lstStyle/>
                    <a:p>
                      <a:pPr marL="0" marR="0" lvl="0" indent="0" algn="ctr" rtl="0">
                        <a:lnSpc>
                          <a:spcPct val="100000"/>
                        </a:lnSpc>
                        <a:spcBef>
                          <a:spcPts val="0"/>
                        </a:spcBef>
                        <a:spcAft>
                          <a:spcPts val="0"/>
                        </a:spcAft>
                        <a:buClr>
                          <a:srgbClr val="000000"/>
                        </a:buClr>
                        <a:buSzPts val="2000"/>
                        <a:buFont typeface="Arial"/>
                        <a:buNone/>
                      </a:pPr>
                      <a:endParaRPr sz="1500" u="none" strike="noStrike" cap="none">
                        <a:solidFill>
                          <a:schemeClr val="dk1"/>
                        </a:solidFill>
                        <a:latin typeface="Arial"/>
                        <a:ea typeface="Arial"/>
                        <a:cs typeface="Arial"/>
                        <a:sym typeface="Arial"/>
                      </a:endParaRPr>
                    </a:p>
                  </a:txBody>
                  <a:tcPr marL="68588" marR="68588" marT="34294" marB="34294" anchor="ctr">
                    <a:lnL w="12700" cap="flat" cmpd="sng">
                      <a:solidFill>
                        <a:srgbClr val="4D4D4F"/>
                      </a:solidFill>
                      <a:prstDash val="solid"/>
                      <a:round/>
                      <a:headEnd type="none" w="sm" len="sm"/>
                      <a:tailEnd type="none" w="sm" len="sm"/>
                    </a:lnL>
                    <a:lnR w="12700" cap="flat" cmpd="sng">
                      <a:solidFill>
                        <a:srgbClr val="4D4D4F"/>
                      </a:solidFill>
                      <a:prstDash val="solid"/>
                      <a:round/>
                      <a:headEnd type="none" w="sm" len="sm"/>
                      <a:tailEnd type="none" w="sm" len="sm"/>
                    </a:lnR>
                    <a:lnT w="12700" cap="flat" cmpd="sng">
                      <a:solidFill>
                        <a:srgbClr val="4D4D4F"/>
                      </a:solidFill>
                      <a:prstDash val="solid"/>
                      <a:round/>
                      <a:headEnd type="none" w="sm" len="sm"/>
                      <a:tailEnd type="none" w="sm" len="sm"/>
                    </a:lnT>
                    <a:lnB w="12700" cap="flat" cmpd="sng">
                      <a:solidFill>
                        <a:srgbClr val="4D4D4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p>
                      <a:pPr marL="0" marR="0" lvl="0" indent="0" algn="ctr" rtl="0">
                        <a:lnSpc>
                          <a:spcPct val="100000"/>
                        </a:lnSpc>
                        <a:spcBef>
                          <a:spcPts val="0"/>
                        </a:spcBef>
                        <a:spcAft>
                          <a:spcPts val="0"/>
                        </a:spcAft>
                        <a:buClr>
                          <a:srgbClr val="000000"/>
                        </a:buClr>
                        <a:buSzPts val="2000"/>
                        <a:buFont typeface="Arial"/>
                        <a:buNone/>
                      </a:pPr>
                      <a:endParaRPr sz="1500" u="none" strike="noStrike" cap="none"/>
                    </a:p>
                  </a:txBody>
                  <a:tcPr marL="68588" marR="68588" marT="34294" marB="34294" anchor="ctr">
                    <a:lnL w="12700" cap="flat" cmpd="sng">
                      <a:solidFill>
                        <a:srgbClr val="4D4D4F"/>
                      </a:solidFill>
                      <a:prstDash val="solid"/>
                      <a:round/>
                      <a:headEnd type="none" w="sm" len="sm"/>
                      <a:tailEnd type="none" w="sm" len="sm"/>
                    </a:lnL>
                    <a:lnR w="12700" cap="flat" cmpd="sng">
                      <a:solidFill>
                        <a:srgbClr val="4D4D4F"/>
                      </a:solidFill>
                      <a:prstDash val="solid"/>
                      <a:round/>
                      <a:headEnd type="none" w="sm" len="sm"/>
                      <a:tailEnd type="none" w="sm" len="sm"/>
                    </a:lnR>
                    <a:lnT w="12700" cap="flat" cmpd="sng">
                      <a:solidFill>
                        <a:srgbClr val="4D4D4F"/>
                      </a:solidFill>
                      <a:prstDash val="solid"/>
                      <a:round/>
                      <a:headEnd type="none" w="sm" len="sm"/>
                      <a:tailEnd type="none" w="sm" len="sm"/>
                    </a:lnT>
                    <a:lnB w="12700" cap="flat" cmpd="sng">
                      <a:solidFill>
                        <a:srgbClr val="4D4D4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88E917D2-AFE6-7085-6C60-3C7217B3D652}"/>
              </a:ext>
            </a:extLst>
          </p:cNvPr>
          <p:cNvSpPr txBox="1">
            <a:spLocks/>
          </p:cNvSpPr>
          <p:nvPr/>
        </p:nvSpPr>
        <p:spPr>
          <a:xfrm>
            <a:off x="11446609" y="6427812"/>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58</a:t>
            </a:fld>
            <a:endParaRPr lang="en-US" sz="1000" spc="50">
              <a:solidFill>
                <a:schemeClr val="bg2">
                  <a:lumMod val="75000"/>
                </a:schemeClr>
              </a:solidFill>
              <a:cs typeface="Arial" panose="020B0604020202020204" pitchFamily="34" charset="0"/>
            </a:endParaRPr>
          </a:p>
        </p:txBody>
      </p:sp>
      <p:pic>
        <p:nvPicPr>
          <p:cNvPr id="15" name="Picture 14" descr="A close up of text on a white background&#10;&#10;Description automatically generated">
            <a:extLst>
              <a:ext uri="{FF2B5EF4-FFF2-40B4-BE49-F238E27FC236}">
                <a16:creationId xmlns:a16="http://schemas.microsoft.com/office/drawing/2014/main" id="{4394E2A9-06F8-627C-F2E3-69D3B245E37B}"/>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7040" t="27063" r="56030" b="54358"/>
          <a:stretch/>
        </p:blipFill>
        <p:spPr>
          <a:xfrm>
            <a:off x="10818813" y="457200"/>
            <a:ext cx="791628" cy="777177"/>
          </a:xfrm>
          <a:prstGeom prst="rect">
            <a:avLst/>
          </a:prstGeom>
          <a:solidFill>
            <a:schemeClr val="accent2">
              <a:lumMod val="20000"/>
              <a:lumOff val="80000"/>
            </a:schemeClr>
          </a:solidFill>
        </p:spPr>
      </p:pic>
      <p:grpSp>
        <p:nvGrpSpPr>
          <p:cNvPr id="16" name="Group 15">
            <a:extLst>
              <a:ext uri="{FF2B5EF4-FFF2-40B4-BE49-F238E27FC236}">
                <a16:creationId xmlns:a16="http://schemas.microsoft.com/office/drawing/2014/main" id="{4216E5B4-3D69-DF80-88EB-A511B83F8996}"/>
              </a:ext>
            </a:extLst>
          </p:cNvPr>
          <p:cNvGrpSpPr/>
          <p:nvPr/>
        </p:nvGrpSpPr>
        <p:grpSpPr>
          <a:xfrm>
            <a:off x="10542054" y="227230"/>
            <a:ext cx="1345146" cy="1374340"/>
            <a:chOff x="10510256" y="64239"/>
            <a:chExt cx="1729760" cy="1767301"/>
          </a:xfrm>
        </p:grpSpPr>
        <p:sp>
          <p:nvSpPr>
            <p:cNvPr id="17" name="TextBox 16">
              <a:extLst>
                <a:ext uri="{FF2B5EF4-FFF2-40B4-BE49-F238E27FC236}">
                  <a16:creationId xmlns:a16="http://schemas.microsoft.com/office/drawing/2014/main" id="{D866C4AB-A043-350C-5969-94417B0B4265}"/>
                </a:ext>
              </a:extLst>
            </p:cNvPr>
            <p:cNvSpPr txBox="1"/>
            <p:nvPr/>
          </p:nvSpPr>
          <p:spPr>
            <a:xfrm>
              <a:off x="10510256" y="1150494"/>
              <a:ext cx="1729760" cy="435356"/>
            </a:xfrm>
            <a:prstGeom prst="rect">
              <a:avLst/>
            </a:prstGeom>
            <a:noFill/>
            <a:ln>
              <a:noFill/>
            </a:ln>
          </p:spPr>
          <p:txBody>
            <a:bodyPr wrap="square" lIns="91440" tIns="45720" rIns="91440" bIns="45720" anchor="t">
              <a:spAutoFit/>
            </a:bodyPr>
            <a:lstStyle/>
            <a:p>
              <a:pPr algn="ctr"/>
              <a:r>
                <a:rPr lang="en-US" sz="1600" b="1">
                  <a:solidFill>
                    <a:schemeClr val="accent2"/>
                  </a:solidFill>
                  <a:latin typeface="Audrey Sans"/>
                </a:rPr>
                <a:t>Discussion</a:t>
              </a:r>
            </a:p>
          </p:txBody>
        </p:sp>
        <p:sp>
          <p:nvSpPr>
            <p:cNvPr id="18" name="Oval 17">
              <a:extLst>
                <a:ext uri="{FF2B5EF4-FFF2-40B4-BE49-F238E27FC236}">
                  <a16:creationId xmlns:a16="http://schemas.microsoft.com/office/drawing/2014/main" id="{08721A59-1BE4-6365-8E19-DAEBA66BCE5C}"/>
                </a:ext>
              </a:extLst>
            </p:cNvPr>
            <p:cNvSpPr/>
            <p:nvPr/>
          </p:nvSpPr>
          <p:spPr>
            <a:xfrm>
              <a:off x="10510256" y="64239"/>
              <a:ext cx="1729760" cy="176730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lumMod val="60000"/>
                      <a:lumOff val="40000"/>
                    </a:schemeClr>
                  </a:solidFill>
                </a:ln>
              </a:endParaRPr>
            </a:p>
          </p:txBody>
        </p:sp>
      </p:grpSp>
    </p:spTree>
    <p:extLst>
      <p:ext uri="{BB962C8B-B14F-4D97-AF65-F5344CB8AC3E}">
        <p14:creationId xmlns:p14="http://schemas.microsoft.com/office/powerpoint/2010/main" val="3979627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C41F-6611-A344-B256-3346F3B48101}"/>
              </a:ext>
            </a:extLst>
          </p:cNvPr>
          <p:cNvSpPr>
            <a:spLocks noGrp="1"/>
          </p:cNvSpPr>
          <p:nvPr>
            <p:ph type="title"/>
          </p:nvPr>
        </p:nvSpPr>
        <p:spPr>
          <a:xfrm>
            <a:off x="457200" y="457200"/>
            <a:ext cx="11430000" cy="1235075"/>
          </a:xfrm>
        </p:spPr>
        <p:txBody>
          <a:bodyPr/>
          <a:lstStyle/>
          <a:p>
            <a:r>
              <a:rPr lang="en-US" b="0">
                <a:solidFill>
                  <a:schemeClr val="accent2"/>
                </a:solidFill>
              </a:rPr>
              <a:t>Resources</a:t>
            </a:r>
          </a:p>
        </p:txBody>
      </p:sp>
      <p:sp>
        <p:nvSpPr>
          <p:cNvPr id="3" name="Content Placeholder 2">
            <a:extLst>
              <a:ext uri="{FF2B5EF4-FFF2-40B4-BE49-F238E27FC236}">
                <a16:creationId xmlns:a16="http://schemas.microsoft.com/office/drawing/2014/main" id="{EE0EDE30-6006-5A42-8444-037D3EF9D364}"/>
              </a:ext>
            </a:extLst>
          </p:cNvPr>
          <p:cNvSpPr>
            <a:spLocks noGrp="1"/>
          </p:cNvSpPr>
          <p:nvPr>
            <p:ph idx="1"/>
          </p:nvPr>
        </p:nvSpPr>
        <p:spPr>
          <a:xfrm>
            <a:off x="457200" y="1513319"/>
            <a:ext cx="11335109" cy="4424362"/>
          </a:xfrm>
        </p:spPr>
        <p:txBody>
          <a:bodyPr>
            <a:normAutofit/>
          </a:bodyPr>
          <a:lstStyle/>
          <a:p>
            <a:r>
              <a:rPr lang="en-US" sz="2800"/>
              <a:t>Center for Parent Information &amp; Resources (2020, April). </a:t>
            </a:r>
            <a:r>
              <a:rPr lang="en-US" sz="2800" i="1"/>
              <a:t>Virtual IEP Meeting Tip Sheets.</a:t>
            </a:r>
            <a:r>
              <a:rPr lang="en-US" sz="2800"/>
              <a:t> Center for Parent Information &amp; Resources. </a:t>
            </a:r>
            <a:r>
              <a:rPr lang="en-US" sz="2800" u="sng">
                <a:hlinkClick r:id="rId3"/>
              </a:rPr>
              <a:t>https://www.parentcenterhub.org/wp-content/uploads/repo_items/virtual-iep-meeting-tipsheets.pdf</a:t>
            </a:r>
            <a:endParaRPr lang="en-US" sz="2800" u="sng"/>
          </a:p>
          <a:p>
            <a:endParaRPr lang="en-US" sz="2800" u="sng"/>
          </a:p>
          <a:p>
            <a:r>
              <a:rPr lang="en-US" sz="2800"/>
              <a:t>PROGRESS Center (2020, May). </a:t>
            </a:r>
            <a:r>
              <a:rPr lang="en-US" sz="2800" i="1"/>
              <a:t>Virtual IEP Meeting Sample Agenda.</a:t>
            </a:r>
            <a:r>
              <a:rPr lang="en-US" sz="2800"/>
              <a:t> PROGRESS Center. </a:t>
            </a:r>
            <a:r>
              <a:rPr lang="en-US" sz="2800" u="sng">
                <a:hlinkClick r:id="rId3"/>
              </a:rPr>
              <a:t>https://promotingprogress.org/resources/virtual-iep-meeting-sample-agenda</a:t>
            </a:r>
            <a:r>
              <a:rPr lang="en-US" sz="2800"/>
              <a:t> </a:t>
            </a:r>
          </a:p>
        </p:txBody>
      </p:sp>
      <p:sp>
        <p:nvSpPr>
          <p:cNvPr id="5" name="Slide Number Placeholder 2">
            <a:extLst>
              <a:ext uri="{FF2B5EF4-FFF2-40B4-BE49-F238E27FC236}">
                <a16:creationId xmlns:a16="http://schemas.microsoft.com/office/drawing/2014/main" id="{34C98E6D-9ADD-A09C-2CAE-BEC4A67D0988}"/>
              </a:ext>
            </a:extLst>
          </p:cNvPr>
          <p:cNvSpPr txBox="1">
            <a:spLocks/>
          </p:cNvSpPr>
          <p:nvPr/>
        </p:nvSpPr>
        <p:spPr>
          <a:xfrm>
            <a:off x="11378241" y="6393628"/>
            <a:ext cx="3816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9FFD16-B25A-457E-9C72-CDC3BAF3ACB3}" type="slidenum">
              <a:rPr lang="en-US" sz="1000" spc="50">
                <a:solidFill>
                  <a:schemeClr val="bg2">
                    <a:lumMod val="75000"/>
                  </a:schemeClr>
                </a:solidFill>
                <a:cs typeface="Arial" panose="020B0604020202020204" pitchFamily="34" charset="0"/>
              </a:rPr>
              <a:pPr/>
              <a:t>59</a:t>
            </a:fld>
            <a:endParaRPr lang="en-US" sz="1000" spc="50">
              <a:solidFill>
                <a:schemeClr val="bg2">
                  <a:lumMod val="75000"/>
                </a:schemeClr>
              </a:solidFill>
              <a:cs typeface="Arial" panose="020B0604020202020204" pitchFamily="34" charset="0"/>
            </a:endParaRPr>
          </a:p>
        </p:txBody>
      </p:sp>
    </p:spTree>
    <p:extLst>
      <p:ext uri="{BB962C8B-B14F-4D97-AF65-F5344CB8AC3E}">
        <p14:creationId xmlns:p14="http://schemas.microsoft.com/office/powerpoint/2010/main" val="242126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FCC0B-ACA4-413B-BA3C-2871E65E8A8A}"/>
              </a:ext>
            </a:extLst>
          </p:cNvPr>
          <p:cNvSpPr>
            <a:spLocks noGrp="1"/>
          </p:cNvSpPr>
          <p:nvPr>
            <p:ph type="title"/>
          </p:nvPr>
        </p:nvSpPr>
        <p:spPr>
          <a:xfrm>
            <a:off x="457200" y="457200"/>
            <a:ext cx="11449408" cy="914400"/>
          </a:xfrm>
        </p:spPr>
        <p:txBody>
          <a:bodyPr/>
          <a:lstStyle/>
          <a:p>
            <a:r>
              <a:rPr lang="en-US" b="0">
                <a:solidFill>
                  <a:schemeClr val="accent2"/>
                </a:solidFill>
              </a:rPr>
              <a:t>Materials</a:t>
            </a:r>
          </a:p>
        </p:txBody>
      </p:sp>
      <p:sp>
        <p:nvSpPr>
          <p:cNvPr id="2" name="Content Placeholder 1">
            <a:extLst>
              <a:ext uri="{FF2B5EF4-FFF2-40B4-BE49-F238E27FC236}">
                <a16:creationId xmlns:a16="http://schemas.microsoft.com/office/drawing/2014/main" id="{E3F62E7C-AD44-4206-9FE1-D6C308E8348D}"/>
              </a:ext>
            </a:extLst>
          </p:cNvPr>
          <p:cNvSpPr>
            <a:spLocks noGrp="1"/>
          </p:cNvSpPr>
          <p:nvPr>
            <p:ph idx="1"/>
          </p:nvPr>
        </p:nvSpPr>
        <p:spPr>
          <a:xfrm>
            <a:off x="457199" y="1554480"/>
            <a:ext cx="11335109" cy="4759377"/>
          </a:xfrm>
        </p:spPr>
        <p:txBody>
          <a:bodyPr vert="horz" lIns="91440" tIns="45720" rIns="91440" bIns="45720" rtlCol="0" anchor="t">
            <a:normAutofit/>
          </a:bodyPr>
          <a:lstStyle/>
          <a:p>
            <a:pPr marL="457200" lvl="2">
              <a:spcBef>
                <a:spcPts val="0"/>
              </a:spcBef>
              <a:spcAft>
                <a:spcPts val="1200"/>
              </a:spcAft>
              <a:buClr>
                <a:srgbClr val="8EC63F"/>
              </a:buClr>
            </a:pPr>
            <a:r>
              <a:rPr lang="en-US" sz="2800" dirty="0"/>
              <a:t>Handout: </a:t>
            </a:r>
            <a:r>
              <a:rPr lang="en-US" sz="2800" dirty="0">
                <a:hlinkClick r:id="rId3"/>
              </a:rPr>
              <a:t>What Do You Notice? </a:t>
            </a:r>
            <a:r>
              <a:rPr lang="en-US" sz="2800" dirty="0"/>
              <a:t> (provided)</a:t>
            </a:r>
          </a:p>
          <a:p>
            <a:pPr marL="457200" lvl="2">
              <a:spcBef>
                <a:spcPts val="0"/>
              </a:spcBef>
              <a:spcAft>
                <a:spcPts val="1200"/>
              </a:spcAft>
              <a:buClr>
                <a:srgbClr val="8EC63F"/>
              </a:buClr>
            </a:pPr>
            <a:r>
              <a:rPr lang="en-US" sz="2800" dirty="0">
                <a:hlinkClick r:id="rId4"/>
              </a:rPr>
              <a:t>Collaboration Plan: Five-Step Process </a:t>
            </a:r>
            <a:r>
              <a:rPr lang="en-US" sz="2800" dirty="0"/>
              <a:t> (provided)</a:t>
            </a:r>
            <a:endParaRPr lang="en-US" sz="2800" dirty="0">
              <a:ea typeface="Roboto"/>
              <a:cs typeface="Roboto"/>
            </a:endParaRPr>
          </a:p>
          <a:p>
            <a:pPr marL="457200" lvl="2">
              <a:spcBef>
                <a:spcPts val="0"/>
              </a:spcBef>
              <a:spcAft>
                <a:spcPts val="1200"/>
              </a:spcAft>
              <a:buClr>
                <a:srgbClr val="8EC63F"/>
              </a:buClr>
            </a:pPr>
            <a:r>
              <a:rPr lang="en-US" sz="2800" dirty="0">
                <a:hlinkClick r:id="rId5"/>
              </a:rPr>
              <a:t>IEP Meeting and Document Review </a:t>
            </a:r>
            <a:r>
              <a:rPr lang="en-US" sz="2800" dirty="0"/>
              <a:t> (provided)</a:t>
            </a:r>
            <a:endParaRPr lang="en-US" sz="2800" dirty="0">
              <a:ea typeface="Roboto"/>
              <a:cs typeface="Roboto"/>
            </a:endParaRPr>
          </a:p>
          <a:p>
            <a:pPr marL="457200" lvl="2">
              <a:spcBef>
                <a:spcPts val="0"/>
              </a:spcBef>
              <a:spcAft>
                <a:spcPts val="1200"/>
              </a:spcAft>
              <a:buClr>
                <a:srgbClr val="8EC63F"/>
              </a:buClr>
            </a:pPr>
            <a:r>
              <a:rPr lang="en-US" sz="2800" dirty="0">
                <a:hlinkClick r:id="rId6"/>
              </a:rPr>
              <a:t>Agenda Template </a:t>
            </a:r>
            <a:r>
              <a:rPr lang="en-US" sz="2800" dirty="0"/>
              <a:t> (provided)</a:t>
            </a:r>
            <a:endParaRPr lang="en-US" sz="2800" dirty="0">
              <a:ea typeface="Roboto"/>
              <a:cs typeface="Roboto"/>
            </a:endParaRPr>
          </a:p>
          <a:p>
            <a:pPr marL="457200" lvl="2">
              <a:spcBef>
                <a:spcPts val="0"/>
              </a:spcBef>
              <a:spcAft>
                <a:spcPts val="1200"/>
              </a:spcAft>
              <a:buClr>
                <a:srgbClr val="8EC63F"/>
              </a:buClr>
            </a:pPr>
            <a:r>
              <a:rPr lang="en-US" sz="2800" dirty="0">
                <a:hlinkClick r:id="rId7"/>
              </a:rPr>
              <a:t>Assessment Summary Sheet</a:t>
            </a:r>
            <a:r>
              <a:rPr lang="en-US" sz="2800" dirty="0"/>
              <a:t> (provided)</a:t>
            </a:r>
            <a:endParaRPr lang="en-US" sz="2800" dirty="0">
              <a:ea typeface="Roboto"/>
              <a:cs typeface="Roboto"/>
            </a:endParaRPr>
          </a:p>
          <a:p>
            <a:pPr marL="457200" lvl="2">
              <a:spcBef>
                <a:spcPts val="0"/>
              </a:spcBef>
              <a:spcAft>
                <a:spcPts val="1200"/>
              </a:spcAft>
              <a:buClr>
                <a:srgbClr val="8EC63F"/>
              </a:buClr>
            </a:pPr>
            <a:r>
              <a:rPr lang="en-US" sz="2800" dirty="0">
                <a:ea typeface="Roboto"/>
                <a:cs typeface="Roboto"/>
                <a:hlinkClick r:id="rId8"/>
              </a:rPr>
              <a:t>IEP Facilitation and Reflection Sheet</a:t>
            </a:r>
            <a:endParaRPr lang="en-US" sz="2800" dirty="0">
              <a:ea typeface="Roboto"/>
              <a:cs typeface="Roboto"/>
              <a:hlinkClick r:id="rId9"/>
            </a:endParaRPr>
          </a:p>
          <a:p>
            <a:pPr marL="457200" lvl="2">
              <a:spcBef>
                <a:spcPts val="0"/>
              </a:spcBef>
              <a:spcAft>
                <a:spcPts val="1200"/>
              </a:spcAft>
              <a:buClr>
                <a:srgbClr val="8EC63F"/>
              </a:buClr>
            </a:pPr>
            <a:r>
              <a:rPr lang="en-US" sz="2800" dirty="0">
                <a:ea typeface="Roboto"/>
                <a:cs typeface="Roboto"/>
                <a:hlinkClick r:id="rId5"/>
              </a:rPr>
              <a:t>IEP Meeting and Document Review</a:t>
            </a:r>
            <a:endParaRPr lang="en-US" sz="2800" dirty="0">
              <a:ea typeface="Roboto"/>
              <a:cs typeface="Roboto"/>
              <a:hlinkClick r:id="rId10"/>
            </a:endParaRPr>
          </a:p>
        </p:txBody>
      </p:sp>
      <p:sp>
        <p:nvSpPr>
          <p:cNvPr id="4" name="Slide Number Placeholder 3">
            <a:extLst>
              <a:ext uri="{FF2B5EF4-FFF2-40B4-BE49-F238E27FC236}">
                <a16:creationId xmlns:a16="http://schemas.microsoft.com/office/drawing/2014/main" id="{58D37CFE-017E-84F1-2A28-4A0D48FCFEE4}"/>
              </a:ext>
            </a:extLst>
          </p:cNvPr>
          <p:cNvSpPr>
            <a:spLocks noGrp="1"/>
          </p:cNvSpPr>
          <p:nvPr>
            <p:ph type="sldNum" sz="quarter" idx="4"/>
          </p:nvPr>
        </p:nvSpPr>
        <p:spPr bwMode="gray">
          <a:xfrm>
            <a:off x="11375136" y="6391656"/>
            <a:ext cx="384048" cy="365760"/>
          </a:xfrm>
          <a:prstGeom prst="rect">
            <a:avLst/>
          </a:prstGeom>
        </p:spPr>
        <p:txBody>
          <a:bodyPr vert="horz" wrap="none" lIns="91440" tIns="45720" rIns="91440" bIns="45720" rtlCol="0" anchor="ctr" anchorCtr="0"/>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3477EC8-074D-41C4-94AE-E9EA7CEEA348}" type="slidenum">
              <a:rPr lang="en-US" smtClean="0"/>
              <a:pPr algn="ctr"/>
              <a:t>6</a:t>
            </a:fld>
            <a:endParaRPr lang="en-US"/>
          </a:p>
        </p:txBody>
      </p:sp>
      <p:pic>
        <p:nvPicPr>
          <p:cNvPr id="9" name="Picture 8" descr="Diagram&#10;&#10;Description automatically generated">
            <a:extLst>
              <a:ext uri="{FF2B5EF4-FFF2-40B4-BE49-F238E27FC236}">
                <a16:creationId xmlns:a16="http://schemas.microsoft.com/office/drawing/2014/main" id="{23A85AE5-D697-679D-3C9C-2138847BEBC5}"/>
              </a:ext>
            </a:extLst>
          </p:cNvPr>
          <p:cNvPicPr>
            <a:picLocks noChangeAspect="1"/>
          </p:cNvPicPr>
          <p:nvPr/>
        </p:nvPicPr>
        <p:blipFill rotWithShape="1">
          <a:blip r:embed="rId11">
            <a:extLst>
              <a:ext uri="{28A0092B-C50C-407E-A947-70E740481C1C}">
                <a14:useLocalDpi xmlns:a14="http://schemas.microsoft.com/office/drawing/2010/main" val="0"/>
              </a:ext>
            </a:extLst>
          </a:blip>
          <a:srcRect l="25542" t="38480" r="63383" b="44444"/>
          <a:stretch/>
        </p:blipFill>
        <p:spPr>
          <a:xfrm>
            <a:off x="9748276" y="58615"/>
            <a:ext cx="2158332" cy="2625969"/>
          </a:xfrm>
          <a:prstGeom prst="rect">
            <a:avLst/>
          </a:prstGeom>
          <a:solidFill>
            <a:schemeClr val="accent2"/>
          </a:solidFill>
        </p:spPr>
      </p:pic>
    </p:spTree>
    <p:extLst>
      <p:ext uri="{BB962C8B-B14F-4D97-AF65-F5344CB8AC3E}">
        <p14:creationId xmlns:p14="http://schemas.microsoft.com/office/powerpoint/2010/main" val="2704566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7FC077-78D4-4771-C801-4A6F857D7CB7}"/>
              </a:ext>
            </a:extLst>
          </p:cNvPr>
          <p:cNvSpPr>
            <a:spLocks noGrp="1"/>
          </p:cNvSpPr>
          <p:nvPr>
            <p:ph type="title"/>
          </p:nvPr>
        </p:nvSpPr>
        <p:spPr>
          <a:xfrm>
            <a:off x="457200" y="457200"/>
            <a:ext cx="11449409" cy="1235075"/>
          </a:xfrm>
        </p:spPr>
        <p:txBody>
          <a:bodyPr/>
          <a:lstStyle/>
          <a:p>
            <a:r>
              <a:rPr lang="en-US" b="0">
                <a:solidFill>
                  <a:schemeClr val="accent2"/>
                </a:solidFill>
                <a:latin typeface="PT Serif Caption"/>
                <a:ea typeface="Roboto"/>
                <a:cs typeface="Roboto"/>
              </a:rPr>
              <a:t>Thank You Alabama!</a:t>
            </a:r>
            <a:endParaRPr lang="en-US" b="0">
              <a:solidFill>
                <a:schemeClr val="accent2"/>
              </a:solidFill>
              <a:latin typeface="PT Serif Caption"/>
            </a:endParaRPr>
          </a:p>
        </p:txBody>
      </p:sp>
      <p:sp>
        <p:nvSpPr>
          <p:cNvPr id="4" name="Slide Number Placeholder 3">
            <a:extLst>
              <a:ext uri="{FF2B5EF4-FFF2-40B4-BE49-F238E27FC236}">
                <a16:creationId xmlns:a16="http://schemas.microsoft.com/office/drawing/2014/main" id="{AE88D4C7-E453-5299-8435-7C4605F48020}"/>
              </a:ext>
            </a:extLst>
          </p:cNvPr>
          <p:cNvSpPr>
            <a:spLocks noGrp="1"/>
          </p:cNvSpPr>
          <p:nvPr>
            <p:ph type="sldNum" sz="quarter" idx="4"/>
          </p:nvPr>
        </p:nvSpPr>
        <p:spPr>
          <a:xfrm>
            <a:off x="11378241" y="6393628"/>
            <a:ext cx="381625" cy="365125"/>
          </a:xfrm>
        </p:spPr>
        <p:txBody>
          <a:bodyPr anchor="ctr">
            <a:normAutofit/>
          </a:bodyPr>
          <a:lstStyle/>
          <a:p>
            <a:pPr>
              <a:spcAft>
                <a:spcPts val="600"/>
              </a:spcAft>
            </a:pPr>
            <a:fld id="{899FFD16-B25A-457E-9C72-CDC3BAF3ACB3}" type="slidenum">
              <a:rPr lang="en-US" smtClean="0"/>
              <a:pPr>
                <a:spcAft>
                  <a:spcPts val="600"/>
                </a:spcAft>
              </a:pPr>
              <a:t>60</a:t>
            </a:fld>
            <a:endParaRPr lang="en-US"/>
          </a:p>
        </p:txBody>
      </p:sp>
      <p:pic>
        <p:nvPicPr>
          <p:cNvPr id="7" name="Picture 6" descr="A picture containing text, sign&#10;&#10;Description automatically generated">
            <a:extLst>
              <a:ext uri="{FF2B5EF4-FFF2-40B4-BE49-F238E27FC236}">
                <a16:creationId xmlns:a16="http://schemas.microsoft.com/office/drawing/2014/main" id="{D0D0E558-5AB4-E87B-A2E0-27C5F33AA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93" y="2940631"/>
            <a:ext cx="3167661" cy="9144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A86306D1-EB1F-9C3F-BA6C-A11869013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978" y="2950571"/>
            <a:ext cx="3038418" cy="914400"/>
          </a:xfrm>
          <a:prstGeom prst="rect">
            <a:avLst/>
          </a:prstGeom>
        </p:spPr>
      </p:pic>
      <p:pic>
        <p:nvPicPr>
          <p:cNvPr id="3" name="Picture 2" descr="Logo&#10;&#10;Description automatically generated">
            <a:extLst>
              <a:ext uri="{FF2B5EF4-FFF2-40B4-BE49-F238E27FC236}">
                <a16:creationId xmlns:a16="http://schemas.microsoft.com/office/drawing/2014/main" id="{7308C7E2-E855-70A4-D4CF-341B3F963C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35100" y="3063240"/>
            <a:ext cx="2484096" cy="73152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26304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2F3703AB-7CEC-4025-655E-E6B6DFC2491C}"/>
              </a:ext>
            </a:extLst>
          </p:cNvPr>
          <p:cNvSpPr>
            <a:spLocks noGrp="1"/>
          </p:cNvSpPr>
          <p:nvPr>
            <p:ph type="sldNum" sz="quarter" idx="4"/>
          </p:nvPr>
        </p:nvSpPr>
        <p:spPr bwMode="gray">
          <a:xfrm>
            <a:off x="11375136" y="6391656"/>
            <a:ext cx="384048" cy="365760"/>
          </a:xfrm>
          <a:prstGeom prst="rect">
            <a:avLst/>
          </a:prstGeom>
        </p:spPr>
        <p:txBody>
          <a:bodyPr vert="horz" wrap="none" lIns="91440" tIns="45720" rIns="91440" bIns="45720" rtlCol="0" anchor="ctr" anchorCtr="0"/>
          <a:lstStyle>
            <a:defPPr>
              <a:defRPr lang="en-US"/>
            </a:defPPr>
            <a:lvl1pPr marL="0" algn="r" defTabSz="4572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3477EC8-074D-41C4-94AE-E9EA7CEEA348}" type="slidenum">
              <a:rPr lang="en-US" smtClean="0"/>
              <a:pPr algn="ctr"/>
              <a:t>7</a:t>
            </a:fld>
            <a:endParaRPr lang="en-US"/>
          </a:p>
        </p:txBody>
      </p:sp>
      <p:sp>
        <p:nvSpPr>
          <p:cNvPr id="6" name="Title 1">
            <a:extLst>
              <a:ext uri="{FF2B5EF4-FFF2-40B4-BE49-F238E27FC236}">
                <a16:creationId xmlns:a16="http://schemas.microsoft.com/office/drawing/2014/main" id="{DEB5812D-3D7F-7ACD-DCE3-B74398A5E2F4}"/>
              </a:ext>
            </a:extLst>
          </p:cNvPr>
          <p:cNvSpPr>
            <a:spLocks noGrp="1"/>
          </p:cNvSpPr>
          <p:nvPr>
            <p:ph type="title"/>
          </p:nvPr>
        </p:nvSpPr>
        <p:spPr>
          <a:xfrm>
            <a:off x="457200" y="457200"/>
            <a:ext cx="11449408" cy="914400"/>
          </a:xfrm>
        </p:spPr>
        <p:txBody>
          <a:bodyPr anchor="ctr">
            <a:normAutofit/>
          </a:bodyPr>
          <a:lstStyle/>
          <a:p>
            <a:r>
              <a:rPr lang="en-US" b="0">
                <a:solidFill>
                  <a:schemeClr val="accent2"/>
                </a:solidFill>
                <a:ea typeface="+mj-lt"/>
                <a:cs typeface="+mj-lt"/>
              </a:rPr>
              <a:t>Engagement Tools </a:t>
            </a:r>
          </a:p>
        </p:txBody>
      </p:sp>
      <p:grpSp>
        <p:nvGrpSpPr>
          <p:cNvPr id="10" name="Group 9">
            <a:extLst>
              <a:ext uri="{FF2B5EF4-FFF2-40B4-BE49-F238E27FC236}">
                <a16:creationId xmlns:a16="http://schemas.microsoft.com/office/drawing/2014/main" id="{D0DBCEFE-FA49-CE24-E3EF-D41CAE87C93C}"/>
              </a:ext>
            </a:extLst>
          </p:cNvPr>
          <p:cNvGrpSpPr/>
          <p:nvPr/>
        </p:nvGrpSpPr>
        <p:grpSpPr>
          <a:xfrm>
            <a:off x="9164454" y="1758040"/>
            <a:ext cx="2295569" cy="2551882"/>
            <a:chOff x="3314635" y="1761547"/>
            <a:chExt cx="1885918" cy="2115388"/>
          </a:xfrm>
          <a:solidFill>
            <a:schemeClr val="accent2">
              <a:alpha val="0"/>
            </a:schemeClr>
          </a:solidFill>
        </p:grpSpPr>
        <p:pic>
          <p:nvPicPr>
            <p:cNvPr id="11" name="Picture 10" descr="A close up of text on a white background&#10;&#10;Description automatically generated">
              <a:extLst>
                <a:ext uri="{FF2B5EF4-FFF2-40B4-BE49-F238E27FC236}">
                  <a16:creationId xmlns:a16="http://schemas.microsoft.com/office/drawing/2014/main" id="{CE0074C7-1BA6-6C74-E4E7-6EFB181CADEA}"/>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7775" t="26317" r="55206" b="54674"/>
            <a:stretch/>
          </p:blipFill>
          <p:spPr>
            <a:xfrm rot="3150148">
              <a:off x="4029013" y="2968143"/>
              <a:ext cx="457164" cy="536129"/>
            </a:xfrm>
            <a:prstGeom prst="rect">
              <a:avLst/>
            </a:prstGeom>
            <a:grpFill/>
          </p:spPr>
        </p:pic>
        <p:pic>
          <p:nvPicPr>
            <p:cNvPr id="13" name="Picture 6" descr="Toolkit Icons – Free Vector Download, PNG, SVG, GIF">
              <a:extLst>
                <a:ext uri="{FF2B5EF4-FFF2-40B4-BE49-F238E27FC236}">
                  <a16:creationId xmlns:a16="http://schemas.microsoft.com/office/drawing/2014/main" id="{77900BA7-D059-FFCB-B6F7-FCA80DB2C0D8}"/>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4635" y="1761547"/>
              <a:ext cx="1885918" cy="2115388"/>
            </a:xfrm>
            <a:prstGeom prst="rect">
              <a:avLst/>
            </a:prstGeom>
            <a:grpFill/>
          </p:spPr>
        </p:pic>
      </p:grpSp>
      <p:sp>
        <p:nvSpPr>
          <p:cNvPr id="14" name="TextBox 13">
            <a:extLst>
              <a:ext uri="{FF2B5EF4-FFF2-40B4-BE49-F238E27FC236}">
                <a16:creationId xmlns:a16="http://schemas.microsoft.com/office/drawing/2014/main" id="{AF9301C9-93F1-6435-66AE-C787A8A405D6}"/>
              </a:ext>
            </a:extLst>
          </p:cNvPr>
          <p:cNvSpPr txBox="1"/>
          <p:nvPr/>
        </p:nvSpPr>
        <p:spPr>
          <a:xfrm>
            <a:off x="9242749" y="4360482"/>
            <a:ext cx="2138977" cy="562106"/>
          </a:xfrm>
          <a:prstGeom prst="rect">
            <a:avLst/>
          </a:prstGeom>
          <a:noFill/>
        </p:spPr>
        <p:txBody>
          <a:bodyPr wrap="square">
            <a:spAutoFit/>
          </a:bodyPr>
          <a:lstStyle/>
          <a:p>
            <a:pPr algn="ctr"/>
            <a:r>
              <a:rPr lang="en-US" sz="3000" b="1">
                <a:latin typeface="Audrey Sans"/>
              </a:rPr>
              <a:t>Resource</a:t>
            </a:r>
          </a:p>
        </p:txBody>
      </p:sp>
      <p:pic>
        <p:nvPicPr>
          <p:cNvPr id="15" name="Graphic 14" descr="Pencil with solid fill">
            <a:extLst>
              <a:ext uri="{FF2B5EF4-FFF2-40B4-BE49-F238E27FC236}">
                <a16:creationId xmlns:a16="http://schemas.microsoft.com/office/drawing/2014/main" id="{FEA8C9E4-A42F-2F9F-833B-1CBF1D08A3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8486" y="2103213"/>
            <a:ext cx="1861534" cy="1861539"/>
          </a:xfrm>
          <a:prstGeom prst="rect">
            <a:avLst/>
          </a:prstGeom>
        </p:spPr>
      </p:pic>
      <p:sp>
        <p:nvSpPr>
          <p:cNvPr id="16" name="TextBox 15">
            <a:extLst>
              <a:ext uri="{FF2B5EF4-FFF2-40B4-BE49-F238E27FC236}">
                <a16:creationId xmlns:a16="http://schemas.microsoft.com/office/drawing/2014/main" id="{B8827D2E-E51E-181F-4C21-52249A1F33C3}"/>
              </a:ext>
            </a:extLst>
          </p:cNvPr>
          <p:cNvSpPr txBox="1"/>
          <p:nvPr/>
        </p:nvSpPr>
        <p:spPr>
          <a:xfrm>
            <a:off x="3153917" y="4360482"/>
            <a:ext cx="2234388" cy="553998"/>
          </a:xfrm>
          <a:prstGeom prst="rect">
            <a:avLst/>
          </a:prstGeom>
          <a:noFill/>
        </p:spPr>
        <p:txBody>
          <a:bodyPr wrap="square">
            <a:spAutoFit/>
          </a:bodyPr>
          <a:lstStyle/>
          <a:p>
            <a:pPr algn="ctr"/>
            <a:r>
              <a:rPr lang="en-US" sz="3000" b="1">
                <a:latin typeface="Audrey Sans"/>
              </a:rPr>
              <a:t>Activity</a:t>
            </a:r>
          </a:p>
        </p:txBody>
      </p:sp>
      <p:pic>
        <p:nvPicPr>
          <p:cNvPr id="18" name="Graphic 17" descr="Link with solid fill">
            <a:extLst>
              <a:ext uri="{FF2B5EF4-FFF2-40B4-BE49-F238E27FC236}">
                <a16:creationId xmlns:a16="http://schemas.microsoft.com/office/drawing/2014/main" id="{D0ABCA9A-44A4-2D01-781E-A20B153F59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6480" y="1983222"/>
            <a:ext cx="2101516" cy="2101519"/>
          </a:xfrm>
          <a:prstGeom prst="rect">
            <a:avLst/>
          </a:prstGeom>
        </p:spPr>
      </p:pic>
      <p:pic>
        <p:nvPicPr>
          <p:cNvPr id="19" name="Picture 18" descr="A close up of text on a white background&#10;&#10;Description automatically generated">
            <a:extLst>
              <a:ext uri="{FF2B5EF4-FFF2-40B4-BE49-F238E27FC236}">
                <a16:creationId xmlns:a16="http://schemas.microsoft.com/office/drawing/2014/main" id="{321B8735-D65F-C1D1-BB86-1CE682854443}"/>
              </a:ext>
            </a:extLst>
          </p:cNvPr>
          <p:cNvPicPr>
            <a:picLocks noChangeAspect="1"/>
          </p:cNvPicPr>
          <p:nvPr/>
        </p:nvPicPr>
        <p:blipFill rotWithShape="1">
          <a:blip r:embed="rId9">
            <a:duotone>
              <a:schemeClr val="accent2">
                <a:shade val="45000"/>
                <a:satMod val="135000"/>
              </a:schemeClr>
              <a:prstClr val="white"/>
            </a:duotone>
            <a:extLst>
              <a:ext uri="{28A0092B-C50C-407E-A947-70E740481C1C}">
                <a14:useLocalDpi xmlns:a14="http://schemas.microsoft.com/office/drawing/2010/main" val="0"/>
              </a:ext>
            </a:extLst>
          </a:blip>
          <a:srcRect l="27040" t="27063" r="56030" b="54358"/>
          <a:stretch/>
        </p:blipFill>
        <p:spPr>
          <a:xfrm>
            <a:off x="622781" y="2037467"/>
            <a:ext cx="2366210" cy="2323015"/>
          </a:xfrm>
          <a:prstGeom prst="rect">
            <a:avLst/>
          </a:prstGeom>
          <a:solidFill>
            <a:schemeClr val="accent2">
              <a:lumMod val="20000"/>
              <a:lumOff val="80000"/>
            </a:schemeClr>
          </a:solidFill>
        </p:spPr>
      </p:pic>
      <p:sp>
        <p:nvSpPr>
          <p:cNvPr id="20" name="TextBox 19">
            <a:extLst>
              <a:ext uri="{FF2B5EF4-FFF2-40B4-BE49-F238E27FC236}">
                <a16:creationId xmlns:a16="http://schemas.microsoft.com/office/drawing/2014/main" id="{BA88D1E9-32B4-9635-6C2B-567757744A4C}"/>
              </a:ext>
            </a:extLst>
          </p:cNvPr>
          <p:cNvSpPr txBox="1"/>
          <p:nvPr/>
        </p:nvSpPr>
        <p:spPr>
          <a:xfrm>
            <a:off x="252314" y="4360482"/>
            <a:ext cx="3091101" cy="553998"/>
          </a:xfrm>
          <a:prstGeom prst="rect">
            <a:avLst/>
          </a:prstGeom>
          <a:noFill/>
        </p:spPr>
        <p:txBody>
          <a:bodyPr wrap="square">
            <a:spAutoFit/>
          </a:bodyPr>
          <a:lstStyle/>
          <a:p>
            <a:pPr algn="ctr"/>
            <a:r>
              <a:rPr lang="en-US" sz="3000" b="1">
                <a:latin typeface="Audrey Sans"/>
              </a:rPr>
              <a:t>Discussion</a:t>
            </a:r>
          </a:p>
        </p:txBody>
      </p:sp>
      <p:sp>
        <p:nvSpPr>
          <p:cNvPr id="21" name="TextBox 20">
            <a:extLst>
              <a:ext uri="{FF2B5EF4-FFF2-40B4-BE49-F238E27FC236}">
                <a16:creationId xmlns:a16="http://schemas.microsoft.com/office/drawing/2014/main" id="{C26BC2F7-DAF0-4F42-C53B-D557519ABB1A}"/>
              </a:ext>
            </a:extLst>
          </p:cNvPr>
          <p:cNvSpPr txBox="1"/>
          <p:nvPr/>
        </p:nvSpPr>
        <p:spPr>
          <a:xfrm>
            <a:off x="5637205" y="4360482"/>
            <a:ext cx="3562678" cy="553998"/>
          </a:xfrm>
          <a:prstGeom prst="rect">
            <a:avLst/>
          </a:prstGeom>
          <a:noFill/>
        </p:spPr>
        <p:txBody>
          <a:bodyPr wrap="square">
            <a:spAutoFit/>
          </a:bodyPr>
          <a:lstStyle/>
          <a:p>
            <a:pPr algn="ctr"/>
            <a:r>
              <a:rPr lang="en-US" sz="3000" b="1">
                <a:latin typeface="Audrey Sans"/>
              </a:rPr>
              <a:t>Learning Extension</a:t>
            </a:r>
          </a:p>
        </p:txBody>
      </p:sp>
    </p:spTree>
    <p:extLst>
      <p:ext uri="{BB962C8B-B14F-4D97-AF65-F5344CB8AC3E}">
        <p14:creationId xmlns:p14="http://schemas.microsoft.com/office/powerpoint/2010/main" val="378603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877315-1502-1170-9B4C-C63AFB918AB8}"/>
              </a:ext>
            </a:extLst>
          </p:cNvPr>
          <p:cNvSpPr txBox="1">
            <a:spLocks/>
          </p:cNvSpPr>
          <p:nvPr/>
        </p:nvSpPr>
        <p:spPr>
          <a:xfrm>
            <a:off x="-83820" y="4846320"/>
            <a:ext cx="10119360" cy="944880"/>
          </a:xfrm>
          <a:prstGeom prst="rect">
            <a:avLst/>
          </a:prstGeom>
          <a:solidFill>
            <a:schemeClr val="bg1"/>
          </a:solidFill>
          <a:effectLst>
            <a:softEdge rad="12700"/>
          </a:effectLst>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bg1"/>
                </a:solidFill>
                <a:latin typeface="+mj-lt"/>
                <a:ea typeface="+mj-ea"/>
                <a:cs typeface="+mj-cs"/>
              </a:defRPr>
            </a:lvl1pPr>
          </a:lstStyle>
          <a:p>
            <a:pPr>
              <a:lnSpc>
                <a:spcPct val="100000"/>
              </a:lnSpc>
              <a:spcAft>
                <a:spcPts val="1200"/>
              </a:spcAft>
            </a:pPr>
            <a:r>
              <a:rPr lang="en-US" b="0">
                <a:solidFill>
                  <a:schemeClr val="accent2"/>
                </a:solidFill>
              </a:rPr>
              <a:t>   Section 1: IEP Meetings</a:t>
            </a:r>
          </a:p>
        </p:txBody>
      </p:sp>
    </p:spTree>
    <p:extLst>
      <p:ext uri="{BB962C8B-B14F-4D97-AF65-F5344CB8AC3E}">
        <p14:creationId xmlns:p14="http://schemas.microsoft.com/office/powerpoint/2010/main" val="303277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79FB6948-6CAF-464C-8864-9E8B07ABE09E}"/>
              </a:ext>
            </a:extLst>
          </p:cNvPr>
          <p:cNvGraphicFramePr>
            <a:graphicFrameLocks noGrp="1"/>
          </p:cNvGraphicFramePr>
          <p:nvPr>
            <p:ph idx="1"/>
            <p:extLst>
              <p:ext uri="{D42A27DB-BD31-4B8C-83A1-F6EECF244321}">
                <p14:modId xmlns:p14="http://schemas.microsoft.com/office/powerpoint/2010/main" val="1075691388"/>
              </p:ext>
            </p:extLst>
          </p:nvPr>
        </p:nvGraphicFramePr>
        <p:xfrm>
          <a:off x="892336" y="1973031"/>
          <a:ext cx="10369946" cy="4047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BEBCC42-4BAC-4AAE-90E0-9216FE36360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BF9F9-8A6D-4E51-9385-E6189FFC85C3}" type="slidenum">
              <a:rPr lang="en-US" sz="1000" spc="50">
                <a:solidFill>
                  <a:schemeClr val="bg2">
                    <a:lumMod val="75000"/>
                  </a:schemeClr>
                </a:solidFill>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lang="en-US" sz="1000" spc="50">
              <a:solidFill>
                <a:schemeClr val="bg2">
                  <a:lumMod val="75000"/>
                </a:schemeClr>
              </a:solidFill>
              <a:cs typeface="Arial" panose="020B0604020202020204" pitchFamily="34" charset="0"/>
            </a:endParaRPr>
          </a:p>
        </p:txBody>
      </p:sp>
      <p:sp>
        <p:nvSpPr>
          <p:cNvPr id="2" name="Title 1">
            <a:extLst>
              <a:ext uri="{FF2B5EF4-FFF2-40B4-BE49-F238E27FC236}">
                <a16:creationId xmlns:a16="http://schemas.microsoft.com/office/drawing/2014/main" id="{29FF62E2-D5A9-4342-A729-2AEC03B8ACFD}"/>
              </a:ext>
            </a:extLst>
          </p:cNvPr>
          <p:cNvSpPr>
            <a:spLocks noGrp="1"/>
          </p:cNvSpPr>
          <p:nvPr>
            <p:ph type="title"/>
          </p:nvPr>
        </p:nvSpPr>
        <p:spPr/>
        <p:txBody>
          <a:bodyPr>
            <a:noAutofit/>
          </a:bodyPr>
          <a:lstStyle/>
          <a:p>
            <a:r>
              <a:rPr lang="en-US" sz="4400" b="0">
                <a:solidFill>
                  <a:schemeClr val="accent2"/>
                </a:solidFill>
                <a:cs typeface="Arial"/>
              </a:rPr>
              <a:t>HLP 2: Collaboration </a:t>
            </a:r>
            <a:br>
              <a:rPr lang="en-US" sz="4400" b="0">
                <a:solidFill>
                  <a:schemeClr val="accent2"/>
                </a:solidFill>
                <a:cs typeface="Arial"/>
              </a:rPr>
            </a:br>
            <a:r>
              <a:rPr lang="en-US" sz="4400" b="0">
                <a:solidFill>
                  <a:schemeClr val="accent2"/>
                </a:solidFill>
                <a:cs typeface="Arial"/>
              </a:rPr>
              <a:t>High-Leverage Practices</a:t>
            </a:r>
            <a:endParaRPr lang="en-US" sz="4400" b="0">
              <a:solidFill>
                <a:schemeClr val="accent2"/>
              </a:solidFill>
            </a:endParaRPr>
          </a:p>
        </p:txBody>
      </p:sp>
    </p:spTree>
    <p:extLst>
      <p:ext uri="{BB962C8B-B14F-4D97-AF65-F5344CB8AC3E}">
        <p14:creationId xmlns:p14="http://schemas.microsoft.com/office/powerpoint/2010/main" val="3941331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 name="ARTICULATE_DESIGN_ID_OFFICE THEME" val="clVDrZkn"/>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labama">
      <a:dk1>
        <a:srgbClr val="231F20"/>
      </a:dk1>
      <a:lt1>
        <a:sysClr val="window" lastClr="FFFFFF"/>
      </a:lt1>
      <a:dk2>
        <a:srgbClr val="44546A"/>
      </a:dk2>
      <a:lt2>
        <a:srgbClr val="E7E6E6"/>
      </a:lt2>
      <a:accent1>
        <a:srgbClr val="0E76BD"/>
      </a:accent1>
      <a:accent2>
        <a:srgbClr val="8ED63F"/>
      </a:accent2>
      <a:accent3>
        <a:srgbClr val="B81E50"/>
      </a:accent3>
      <a:accent4>
        <a:srgbClr val="F7941D"/>
      </a:accent4>
      <a:accent5>
        <a:srgbClr val="92278F"/>
      </a:accent5>
      <a:accent6>
        <a:srgbClr val="DFF1FD"/>
      </a:accent6>
      <a:hlink>
        <a:srgbClr val="0563C1"/>
      </a:hlink>
      <a:folHlink>
        <a:srgbClr val="954F72"/>
      </a:folHlink>
    </a:clrScheme>
    <a:fontScheme name="Alabama">
      <a:majorFont>
        <a:latin typeface="PT Serif Caption"/>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G_General_Deck_Template _WIDE NEW" id="{630515AB-D6DD-4E49-9F7A-B911A60FDB79}" vid="{695FBD95-0933-4616-B444-6888758717EA}"/>
    </a:ext>
  </a:extLst>
</a:theme>
</file>

<file path=ppt/theme/theme2.xml><?xml version="1.0" encoding="utf-8"?>
<a:theme xmlns:a="http://schemas.openxmlformats.org/drawingml/2006/main" name="Office Theme">
  <a:themeElements>
    <a:clrScheme name="Alabama">
      <a:dk1>
        <a:srgbClr val="231F20"/>
      </a:dk1>
      <a:lt1>
        <a:sysClr val="window" lastClr="FFFFFF"/>
      </a:lt1>
      <a:dk2>
        <a:srgbClr val="231F20"/>
      </a:dk2>
      <a:lt2>
        <a:srgbClr val="DBDBDB"/>
      </a:lt2>
      <a:accent1>
        <a:srgbClr val="0E76BD"/>
      </a:accent1>
      <a:accent2>
        <a:srgbClr val="F7941D"/>
      </a:accent2>
      <a:accent3>
        <a:srgbClr val="92278F"/>
      </a:accent3>
      <a:accent4>
        <a:srgbClr val="B81E50"/>
      </a:accent4>
      <a:accent5>
        <a:srgbClr val="8EC63F"/>
      </a:accent5>
      <a:accent6>
        <a:srgbClr val="231F20"/>
      </a:accent6>
      <a:hlink>
        <a:srgbClr val="0E76BD"/>
      </a:hlink>
      <a:folHlink>
        <a:srgbClr val="92278F"/>
      </a:folHlink>
    </a:clrScheme>
    <a:fontScheme name="Alabama">
      <a:majorFont>
        <a:latin typeface="PT Serif Caption"/>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G_General_Deck_Template _WIDE NEW" id="{630515AB-D6DD-4E49-9F7A-B911A60FDB79}" vid="{695FBD95-0933-4616-B444-6888758717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39063f-e6bd-4b33-9d8c-98ad22605ee3" xsi:nil="true"/>
    <lcf76f155ced4ddcb4097134ff3c332f xmlns="f73c0bc4-ae23-4a45-8a02-ecd13f069a0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474B23409AEE48A5D0DDC448AA2660" ma:contentTypeVersion="11" ma:contentTypeDescription="Create a new document." ma:contentTypeScope="" ma:versionID="9736891e705c960bbabd33b14e237538">
  <xsd:schema xmlns:xsd="http://www.w3.org/2001/XMLSchema" xmlns:xs="http://www.w3.org/2001/XMLSchema" xmlns:p="http://schemas.microsoft.com/office/2006/metadata/properties" xmlns:ns2="f73c0bc4-ae23-4a45-8a02-ecd13f069a00" xmlns:ns3="c339063f-e6bd-4b33-9d8c-98ad22605ee3" targetNamespace="http://schemas.microsoft.com/office/2006/metadata/properties" ma:root="true" ma:fieldsID="abca51df90d6d09a1da0e3374dd96a5d" ns2:_="" ns3:_="">
    <xsd:import namespace="f73c0bc4-ae23-4a45-8a02-ecd13f069a00"/>
    <xsd:import namespace="c339063f-e6bd-4b33-9d8c-98ad22605e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c0bc4-ae23-4a45-8a02-ecd13f069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819cce-9b07-4761-b149-43b4674005e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39063f-e6bd-4b33-9d8c-98ad22605ee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447d1b4-5474-4d62-bf30-58d94eed98db}" ma:internalName="TaxCatchAll" ma:showField="CatchAllData" ma:web="c339063f-e6bd-4b33-9d8c-98ad22605e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5F4A1-230E-44EE-86C6-AAD86D6A907D}">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c339063f-e6bd-4b33-9d8c-98ad22605ee3"/>
    <ds:schemaRef ds:uri="http://purl.org/dc/elements/1.1/"/>
    <ds:schemaRef ds:uri="http://purl.org/dc/dcmitype/"/>
    <ds:schemaRef ds:uri="http://schemas.openxmlformats.org/package/2006/metadata/core-properties"/>
    <ds:schemaRef ds:uri="f73c0bc4-ae23-4a45-8a02-ecd13f069a00"/>
  </ds:schemaRefs>
</ds:datastoreItem>
</file>

<file path=customXml/itemProps2.xml><?xml version="1.0" encoding="utf-8"?>
<ds:datastoreItem xmlns:ds="http://schemas.openxmlformats.org/officeDocument/2006/customXml" ds:itemID="{30FFBBA1-7C11-446F-8A10-06623C30A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c0bc4-ae23-4a45-8a02-ecd13f069a00"/>
    <ds:schemaRef ds:uri="c339063f-e6bd-4b33-9d8c-98ad22605e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B48532-03CA-407D-9BFC-2F953E2C6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TotalTime>
  <Words>8852</Words>
  <Application>Microsoft Office PowerPoint</Application>
  <PresentationFormat>Widescreen</PresentationFormat>
  <Paragraphs>761</Paragraphs>
  <Slides>60</Slides>
  <Notes>60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Arial Black</vt:lpstr>
      <vt:lpstr>Audrey Sans</vt:lpstr>
      <vt:lpstr>Calibri</vt:lpstr>
      <vt:lpstr>ITC Franklin Gothic Std Bk Cd</vt:lpstr>
      <vt:lpstr>PT Serif Caption</vt:lpstr>
      <vt:lpstr>Roboto</vt:lpstr>
      <vt:lpstr>Wingdings</vt:lpstr>
      <vt:lpstr>1_Office Theme</vt:lpstr>
      <vt:lpstr>Office Theme</vt:lpstr>
      <vt:lpstr>Session 3: Facilitating IEP Meetings and Collaborating with the IEP Team</vt:lpstr>
      <vt:lpstr>Welcome</vt:lpstr>
      <vt:lpstr>Agenda</vt:lpstr>
      <vt:lpstr>Objectives</vt:lpstr>
      <vt:lpstr>Objectives (cont’d)</vt:lpstr>
      <vt:lpstr>Materials</vt:lpstr>
      <vt:lpstr>Engagement Tools </vt:lpstr>
      <vt:lpstr>PowerPoint Presentation</vt:lpstr>
      <vt:lpstr>HLP 2: Collaboration  High-Leverage Practices</vt:lpstr>
      <vt:lpstr>HLP 2: Key Elements of Facilitation</vt:lpstr>
      <vt:lpstr>HLP 5: Assessment  High-Leverage Practices</vt:lpstr>
      <vt:lpstr>HLP 5: Key Elements of Communication</vt:lpstr>
      <vt:lpstr>Tips for Engaging Stakeholders</vt:lpstr>
      <vt:lpstr>IEP Meetings </vt:lpstr>
      <vt:lpstr>Purposes of IEP Meetings </vt:lpstr>
      <vt:lpstr>Components of Effective IEP Meetings </vt:lpstr>
      <vt:lpstr>Component 1: Prepare for IEP Meetings</vt:lpstr>
      <vt:lpstr>Prepare: Set a Clear Goal for the Meeting</vt:lpstr>
      <vt:lpstr>Prepare: Determine Required Team Members and Common Availability </vt:lpstr>
      <vt:lpstr>Prepare: Gather and Organize  Key Student Assessment Data </vt:lpstr>
      <vt:lpstr>Resource: Assessment Summary Sheet</vt:lpstr>
      <vt:lpstr>Prepare:  Share the Date, Data, and Expectations</vt:lpstr>
      <vt:lpstr>Prepare:  Share the Date, Data, and Expectations  </vt:lpstr>
      <vt:lpstr>IEP Meetings</vt:lpstr>
      <vt:lpstr>Pause and Consider My Context </vt:lpstr>
      <vt:lpstr>Activity: Create a Meeting Agenda</vt:lpstr>
      <vt:lpstr>Component 2: Facilitate Effective IEP Meetings</vt:lpstr>
      <vt:lpstr>Facilitate: Establish a  Welcoming and Positive Tone </vt:lpstr>
      <vt:lpstr>Facilitate: Establish a  Welcoming and Positive Tone </vt:lpstr>
      <vt:lpstr>Facilitate: Promote Discussion, Equal Voice, and Contributions </vt:lpstr>
      <vt:lpstr>Facilitate: Maintain Efficiency by Encouraging Consensus Building</vt:lpstr>
      <vt:lpstr>Facilitate: Ensure All Team Members Understand Student Data  </vt:lpstr>
      <vt:lpstr>Facilitate: Summarize What Was Accomplished </vt:lpstr>
      <vt:lpstr>Virtual IEP Meeting Tip Sheets</vt:lpstr>
      <vt:lpstr>Discuss Any Follow-Up Activities</vt:lpstr>
      <vt:lpstr>IEP Facilitation Reflection</vt:lpstr>
      <vt:lpstr>Practice </vt:lpstr>
      <vt:lpstr>PowerPoint Presentation</vt:lpstr>
      <vt:lpstr>Section 2: Strengthening Collaboration</vt:lpstr>
      <vt:lpstr>HLP 1: Collaboration High-Leverage Practices</vt:lpstr>
      <vt:lpstr>HLP 1: Key Elements of Collaboration with Professionals</vt:lpstr>
      <vt:lpstr>HLP 3: Key Elements of Collaboration with Families</vt:lpstr>
      <vt:lpstr>Collaborating  in Your Context </vt:lpstr>
      <vt:lpstr>Strengthening Collaboration </vt:lpstr>
      <vt:lpstr>Collaborating with Professionals: Cultivating Positive Relationships  </vt:lpstr>
      <vt:lpstr>Collaborating with Professionals: Shared Problem Solving </vt:lpstr>
      <vt:lpstr>Collaborating with Professionals: Shared Problem Solving </vt:lpstr>
      <vt:lpstr>Collaborating with Professionals: Co-Teaching Considerations </vt:lpstr>
      <vt:lpstr>The Five-Step Process for  Collaborative Planning</vt:lpstr>
      <vt:lpstr>Activity: Collaboration with Professionals</vt:lpstr>
      <vt:lpstr>Collaborating with Families:  Ongoing Communication Topics</vt:lpstr>
      <vt:lpstr>Collaborating with Families:  Ongoing Communication Topics</vt:lpstr>
      <vt:lpstr>Collaborating with Families:  Ongoing Communication Modes</vt:lpstr>
      <vt:lpstr>Collaborating with Families:  Ongoing Communication Modes</vt:lpstr>
      <vt:lpstr>Collaborating with Families:  Supports Needed and Resources Available  </vt:lpstr>
      <vt:lpstr>Link to HLPs</vt:lpstr>
      <vt:lpstr>Pause and Reflect on Practice </vt:lpstr>
      <vt:lpstr>Challenges and Priority Needs</vt:lpstr>
      <vt:lpstr>Resources</vt:lpstr>
      <vt:lpstr>Thank You Alabama!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File</dc:title>
  <dc:creator>Keith Holt</dc:creator>
  <cp:lastModifiedBy>Butler, Colin</cp:lastModifiedBy>
  <cp:revision>48</cp:revision>
  <cp:lastPrinted>2023-08-31T19:40:10Z</cp:lastPrinted>
  <dcterms:created xsi:type="dcterms:W3CDTF">2022-12-16T21:35:59Z</dcterms:created>
  <dcterms:modified xsi:type="dcterms:W3CDTF">2023-08-31T19:41:48Z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0x0101009A474B23409AEE48A5D0DDC448AA2660</vt:lpwstr>
  </property>
  <property fmtid="{D5CDD505-2E9C-101B-9397-08002B2CF9AE}" pid="3" name="_dlc_DocIdItemGuid">
    <vt:lpwstr>b30c8b5f-64bd-4cd5-a0c1-f87eb9a87ef1</vt:lpwstr>
  </property>
  <property fmtid="{D5CDD505-2E9C-101B-9397-08002B2CF9AE}" pid="4" name="ArticulateGUID">
    <vt:lpwstr>F853B83D-EA77-41BC-95D1-7A64A7462281</vt:lpwstr>
  </property>
  <property fmtid="{D5CDD505-2E9C-101B-9397-08002B2CF9AE}" pid="5" name="ArticulatePath">
    <vt:lpwstr>https://publicconsultinggroup.sharepoint.com/sites/GrpEDUEDUAlabamaPDTM/Shared Documents/Content Management/SDE Style Guide/Examples/Templates for PD Development/Presentation (Slide Deck)/ALSED_HLP Presentation Template</vt:lpwstr>
  </property>
  <property fmtid="{D5CDD505-2E9C-101B-9397-08002B2CF9AE}" pid="6" name="xd_ProgID">
    <vt:lpwstr/>
  </property>
  <property fmtid="{D5CDD505-2E9C-101B-9397-08002B2CF9AE}" pid="7" name="MediaServiceImageTags">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